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9" r:id="rId1"/>
  </p:sldMasterIdLst>
  <p:notesMasterIdLst>
    <p:notesMasterId r:id="rId27"/>
  </p:notesMasterIdLst>
  <p:handoutMasterIdLst>
    <p:handoutMasterId r:id="rId28"/>
  </p:handoutMasterIdLst>
  <p:sldIdLst>
    <p:sldId id="367" r:id="rId2"/>
    <p:sldId id="332" r:id="rId3"/>
    <p:sldId id="351" r:id="rId4"/>
    <p:sldId id="352" r:id="rId5"/>
    <p:sldId id="360" r:id="rId6"/>
    <p:sldId id="316" r:id="rId7"/>
    <p:sldId id="368" r:id="rId8"/>
    <p:sldId id="344" r:id="rId9"/>
    <p:sldId id="345" r:id="rId10"/>
    <p:sldId id="353" r:id="rId11"/>
    <p:sldId id="335" r:id="rId12"/>
    <p:sldId id="342" r:id="rId13"/>
    <p:sldId id="311" r:id="rId14"/>
    <p:sldId id="362" r:id="rId15"/>
    <p:sldId id="310" r:id="rId16"/>
    <p:sldId id="312" r:id="rId17"/>
    <p:sldId id="371" r:id="rId18"/>
    <p:sldId id="370" r:id="rId19"/>
    <p:sldId id="361" r:id="rId20"/>
    <p:sldId id="366" r:id="rId21"/>
    <p:sldId id="346" r:id="rId22"/>
    <p:sldId id="287" r:id="rId23"/>
    <p:sldId id="354" r:id="rId24"/>
    <p:sldId id="350" r:id="rId25"/>
    <p:sldId id="278" r:id="rId26"/>
  </p:sldIdLst>
  <p:sldSz cx="12192000" cy="6858000"/>
  <p:notesSz cx="7102475" cy="8991600"/>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832">
          <p15:clr>
            <a:srgbClr val="A4A3A4"/>
          </p15:clr>
        </p15:guide>
        <p15:guide id="2" pos="223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4A45"/>
    <a:srgbClr val="0B8F8C"/>
    <a:srgbClr val="CE2B37"/>
    <a:srgbClr val="009246"/>
    <a:srgbClr val="13CFF5"/>
    <a:srgbClr val="FF0000"/>
    <a:srgbClr val="FFFF66"/>
    <a:srgbClr val="094B2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9745" autoAdjust="0"/>
    <p:restoredTop sz="74549" autoAdjust="0"/>
  </p:normalViewPr>
  <p:slideViewPr>
    <p:cSldViewPr>
      <p:cViewPr varScale="1">
        <p:scale>
          <a:sx n="65" d="100"/>
          <a:sy n="65" d="100"/>
        </p:scale>
        <p:origin x="72" y="894"/>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notesViewPr>
    <p:cSldViewPr>
      <p:cViewPr varScale="1">
        <p:scale>
          <a:sx n="58" d="100"/>
          <a:sy n="58" d="100"/>
        </p:scale>
        <p:origin x="-1764" y="-72"/>
      </p:cViewPr>
      <p:guideLst>
        <p:guide orient="horz" pos="2832"/>
        <p:guide pos="2237"/>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5930811-491B-4BC6-AFEB-7C12FFAAC314}"/>
              </a:ext>
            </a:extLst>
          </p:cNvPr>
          <p:cNvSpPr>
            <a:spLocks noGrp="1"/>
          </p:cNvSpPr>
          <p:nvPr>
            <p:ph type="hdr" sz="quarter"/>
          </p:nvPr>
        </p:nvSpPr>
        <p:spPr>
          <a:xfrm>
            <a:off x="0" y="0"/>
            <a:ext cx="3078163" cy="449263"/>
          </a:xfrm>
          <a:prstGeom prst="rect">
            <a:avLst/>
          </a:prstGeom>
        </p:spPr>
        <p:txBody>
          <a:bodyPr vert="horz" lIns="91440" tIns="45720" rIns="91440" bIns="45720" rtlCol="0"/>
          <a:lstStyle>
            <a:lvl1pPr algn="l" eaLnBrk="1" hangingPunct="1">
              <a:defRPr sz="1200"/>
            </a:lvl1pPr>
          </a:lstStyle>
          <a:p>
            <a:pPr>
              <a:defRPr/>
            </a:pPr>
            <a:endParaRPr lang="en-US"/>
          </a:p>
        </p:txBody>
      </p:sp>
      <p:sp>
        <p:nvSpPr>
          <p:cNvPr id="3" name="Date Placeholder 2">
            <a:extLst>
              <a:ext uri="{FF2B5EF4-FFF2-40B4-BE49-F238E27FC236}">
                <a16:creationId xmlns:a16="http://schemas.microsoft.com/office/drawing/2014/main" id="{8C90C702-7D82-4755-9B64-D4A05B9D6DD7}"/>
              </a:ext>
            </a:extLst>
          </p:cNvPr>
          <p:cNvSpPr>
            <a:spLocks noGrp="1"/>
          </p:cNvSpPr>
          <p:nvPr>
            <p:ph type="dt" idx="1"/>
          </p:nvPr>
        </p:nvSpPr>
        <p:spPr>
          <a:xfrm>
            <a:off x="4022725" y="0"/>
            <a:ext cx="3078163" cy="449263"/>
          </a:xfrm>
          <a:prstGeom prst="rect">
            <a:avLst/>
          </a:prstGeom>
        </p:spPr>
        <p:txBody>
          <a:bodyPr vert="horz" lIns="91440" tIns="45720" rIns="91440" bIns="45720" rtlCol="0"/>
          <a:lstStyle>
            <a:lvl1pPr algn="r" eaLnBrk="1" hangingPunct="1">
              <a:defRPr sz="1200"/>
            </a:lvl1pPr>
          </a:lstStyle>
          <a:p>
            <a:pPr>
              <a:defRPr/>
            </a:pPr>
            <a:fld id="{03962AC3-EB35-48B3-93CA-3A4FC682AB9F}" type="datetimeFigureOut">
              <a:rPr lang="en-US"/>
              <a:pPr>
                <a:defRPr/>
              </a:pPr>
              <a:t>3/4/2021</a:t>
            </a:fld>
            <a:endParaRPr lang="en-US"/>
          </a:p>
        </p:txBody>
      </p:sp>
      <p:sp>
        <p:nvSpPr>
          <p:cNvPr id="4" name="Slide Image Placeholder 3">
            <a:extLst>
              <a:ext uri="{FF2B5EF4-FFF2-40B4-BE49-F238E27FC236}">
                <a16:creationId xmlns:a16="http://schemas.microsoft.com/office/drawing/2014/main" id="{609C71F7-B254-441B-9A50-B72663193314}"/>
              </a:ext>
            </a:extLst>
          </p:cNvPr>
          <p:cNvSpPr>
            <a:spLocks noGrp="1" noRot="1" noChangeAspect="1"/>
          </p:cNvSpPr>
          <p:nvPr>
            <p:ph type="sldImg" idx="2"/>
          </p:nvPr>
        </p:nvSpPr>
        <p:spPr>
          <a:xfrm>
            <a:off x="554038" y="674688"/>
            <a:ext cx="5994400" cy="337185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6EF1703A-2305-448D-BD22-655AAC5BC15F}"/>
              </a:ext>
            </a:extLst>
          </p:cNvPr>
          <p:cNvSpPr>
            <a:spLocks noGrp="1"/>
          </p:cNvSpPr>
          <p:nvPr>
            <p:ph type="body" sz="quarter" idx="3"/>
          </p:nvPr>
        </p:nvSpPr>
        <p:spPr>
          <a:xfrm>
            <a:off x="709613" y="4270375"/>
            <a:ext cx="5683250" cy="4046538"/>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E8F8F216-5F72-4430-9529-C71A921D8325}"/>
              </a:ext>
            </a:extLst>
          </p:cNvPr>
          <p:cNvSpPr>
            <a:spLocks noGrp="1"/>
          </p:cNvSpPr>
          <p:nvPr>
            <p:ph type="ftr" sz="quarter" idx="4"/>
          </p:nvPr>
        </p:nvSpPr>
        <p:spPr>
          <a:xfrm>
            <a:off x="0" y="8540750"/>
            <a:ext cx="3078163" cy="449263"/>
          </a:xfrm>
          <a:prstGeom prst="rect">
            <a:avLst/>
          </a:prstGeom>
        </p:spPr>
        <p:txBody>
          <a:bodyPr vert="horz" lIns="91440" tIns="45720" rIns="91440" bIns="45720" rtlCol="0" anchor="b"/>
          <a:lstStyle>
            <a:lvl1pPr algn="l" eaLnBrk="1" hangingPunct="1">
              <a:defRPr sz="1200"/>
            </a:lvl1pPr>
          </a:lstStyle>
          <a:p>
            <a:pPr>
              <a:defRPr/>
            </a:pPr>
            <a:endParaRPr lang="en-US"/>
          </a:p>
        </p:txBody>
      </p:sp>
      <p:sp>
        <p:nvSpPr>
          <p:cNvPr id="7" name="Slide Number Placeholder 6">
            <a:extLst>
              <a:ext uri="{FF2B5EF4-FFF2-40B4-BE49-F238E27FC236}">
                <a16:creationId xmlns:a16="http://schemas.microsoft.com/office/drawing/2014/main" id="{0C666BAB-B118-4190-B324-92C2DA5C3233}"/>
              </a:ext>
            </a:extLst>
          </p:cNvPr>
          <p:cNvSpPr>
            <a:spLocks noGrp="1"/>
          </p:cNvSpPr>
          <p:nvPr>
            <p:ph type="sldNum" sz="quarter" idx="5"/>
          </p:nvPr>
        </p:nvSpPr>
        <p:spPr>
          <a:xfrm>
            <a:off x="4022725" y="8540750"/>
            <a:ext cx="3078163" cy="449263"/>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FB6DADE7-A167-4A13-B81A-BCADCF19CF7D}"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a:extLst>
              <a:ext uri="{FF2B5EF4-FFF2-40B4-BE49-F238E27FC236}">
                <a16:creationId xmlns:a16="http://schemas.microsoft.com/office/drawing/2014/main" id="{0BFDDFD1-6248-4FC7-82EC-D282621F364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a:extLst>
              <a:ext uri="{FF2B5EF4-FFF2-40B4-BE49-F238E27FC236}">
                <a16:creationId xmlns:a16="http://schemas.microsoft.com/office/drawing/2014/main" id="{02A624E6-FAAB-4461-A817-5518F705413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s-ES" altLang="en-US"/>
              <a:t>Anime a los participantes a considerar los “ahorros” como algo más que simplemente ahorrar dinero para un objetivo financiero – ahorrar también significa reducir y ponerse al día.</a:t>
            </a:r>
          </a:p>
        </p:txBody>
      </p:sp>
      <p:sp>
        <p:nvSpPr>
          <p:cNvPr id="8196" name="Slide Number Placeholder 3">
            <a:extLst>
              <a:ext uri="{FF2B5EF4-FFF2-40B4-BE49-F238E27FC236}">
                <a16:creationId xmlns:a16="http://schemas.microsoft.com/office/drawing/2014/main" id="{28803A84-AB33-40DD-87E3-BD414F19948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1971BD3-D8F2-492A-87EF-8D30D863FE79}" type="slidenum">
              <a:rPr lang="en-US" altLang="en-US">
                <a:latin typeface="Times New Roman" panose="02020603050405020304" pitchFamily="18" charset="0"/>
              </a:rPr>
              <a:pPr>
                <a:spcBef>
                  <a:spcPct val="0"/>
                </a:spcBef>
              </a:pPr>
              <a:t>2</a:t>
            </a:fld>
            <a:endParaRPr lang="en-US" altLang="en-US">
              <a:latin typeface="Times New Roman" panose="02020603050405020304"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id="{748DF2B0-2AB6-40BD-A20E-AFD667710B3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a:extLst>
              <a:ext uri="{FF2B5EF4-FFF2-40B4-BE49-F238E27FC236}">
                <a16:creationId xmlns:a16="http://schemas.microsoft.com/office/drawing/2014/main" id="{A5E37DF5-7AAD-44EA-97D2-F53B4B60005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s-ES" altLang="en-US"/>
              <a:t>Pida que levanten la mano los que han querido devolver algo alguna vez pero han perdido el recibo.  O cuente una historia personal divertida sobre documentación que salió mal.  Discusión sobre documentación familiar para el correo, pagar cuentas, cuadrar la chequera, encontrar recibos, presentar declaración de impuestos, etc.  Dependiendo del tiempo disponible – pida ejemplos de cómo los participantes manejan el flujo de correo diario.  Señale que se puede ahorrar dinero simplemente evitando los recargos e intereses por pagos atrasados y guardando la documentación para créditos tributarios.</a:t>
            </a:r>
          </a:p>
        </p:txBody>
      </p:sp>
      <p:sp>
        <p:nvSpPr>
          <p:cNvPr id="26628" name="Slide Number Placeholder 3">
            <a:extLst>
              <a:ext uri="{FF2B5EF4-FFF2-40B4-BE49-F238E27FC236}">
                <a16:creationId xmlns:a16="http://schemas.microsoft.com/office/drawing/2014/main" id="{6F4EF8E4-2E73-43F4-94B8-59C00F8434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12C32CE-ECEC-4F57-8AF1-26FA2AEC3C54}" type="slidenum">
              <a:rPr lang="en-US" altLang="en-US">
                <a:latin typeface="Times New Roman" panose="02020603050405020304" pitchFamily="18" charset="0"/>
              </a:rPr>
              <a:pPr>
                <a:spcBef>
                  <a:spcPct val="0"/>
                </a:spcBef>
              </a:pPr>
              <a:t>11</a:t>
            </a:fld>
            <a:endParaRPr lang="en-US" altLang="en-US">
              <a:latin typeface="Times New Roman" panose="02020603050405020304"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a:extLst>
              <a:ext uri="{FF2B5EF4-FFF2-40B4-BE49-F238E27FC236}">
                <a16:creationId xmlns:a16="http://schemas.microsoft.com/office/drawing/2014/main" id="{4EA989BC-1108-48DD-9711-AF9546D0DAE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a:extLst>
              <a:ext uri="{FF2B5EF4-FFF2-40B4-BE49-F238E27FC236}">
                <a16:creationId xmlns:a16="http://schemas.microsoft.com/office/drawing/2014/main" id="{C50A6285-4DE7-428B-8FCC-605982BD26B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s-ES" altLang="en-US">
                <a:solidFill>
                  <a:srgbClr val="13CFF5"/>
                </a:solidFill>
                <a:latin typeface="Univers" panose="020B0503020202020204" pitchFamily="34" charset="0"/>
              </a:rPr>
              <a:t>Refiérase al folleto con el ejemplo de una pizza y cómo los gastos pequeños diarios pueden tener un gran impacto.  Comparta un ejemplo personal sobre un hábito del que se dio cuenta o trató de reducir.  Use calculadoras Advantage si las tiene.</a:t>
            </a:r>
          </a:p>
        </p:txBody>
      </p:sp>
      <p:sp>
        <p:nvSpPr>
          <p:cNvPr id="28676" name="Slide Number Placeholder 3">
            <a:extLst>
              <a:ext uri="{FF2B5EF4-FFF2-40B4-BE49-F238E27FC236}">
                <a16:creationId xmlns:a16="http://schemas.microsoft.com/office/drawing/2014/main" id="{42A65E06-6653-4A62-B85A-183D50223CF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5715267-ACFE-433B-88B6-491E8D9F3CFB}" type="slidenum">
              <a:rPr lang="en-US" altLang="en-US">
                <a:latin typeface="Times New Roman" panose="02020603050405020304" pitchFamily="18" charset="0"/>
              </a:rPr>
              <a:pPr>
                <a:spcBef>
                  <a:spcPct val="0"/>
                </a:spcBef>
              </a:pPr>
              <a:t>12</a:t>
            </a:fld>
            <a:endParaRPr lang="en-US" altLang="en-US">
              <a:latin typeface="Times New Roman" panose="02020603050405020304"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a:extLst>
              <a:ext uri="{FF2B5EF4-FFF2-40B4-BE49-F238E27FC236}">
                <a16:creationId xmlns:a16="http://schemas.microsoft.com/office/drawing/2014/main" id="{3D314CD3-21EB-49EA-AB1B-3C26D66DFC0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a:extLst>
              <a:ext uri="{FF2B5EF4-FFF2-40B4-BE49-F238E27FC236}">
                <a16:creationId xmlns:a16="http://schemas.microsoft.com/office/drawing/2014/main" id="{B9BFD878-39D7-43CB-89AF-61844B07E3E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You work hard for your money and need some enjoyable outlets.  Build the expense into your budget and play around with ways to keep it on the cheap.</a:t>
            </a:r>
          </a:p>
          <a:p>
            <a:endParaRPr lang="en-US" altLang="en-US"/>
          </a:p>
          <a:p>
            <a:r>
              <a:rPr lang="en-US" altLang="en-US"/>
              <a:t>In Juliet Schor’s book “The Overspent American” – she noted correlation between amount of time spent watching TV and “window shopping” (mall, catalogues, online) and a decrease in amount of annual household savings. It can be hard to constantly see things you want and it feels like everybody has all these things but you. </a:t>
            </a:r>
          </a:p>
        </p:txBody>
      </p:sp>
      <p:sp>
        <p:nvSpPr>
          <p:cNvPr id="30724" name="Slide Number Placeholder 3">
            <a:extLst>
              <a:ext uri="{FF2B5EF4-FFF2-40B4-BE49-F238E27FC236}">
                <a16:creationId xmlns:a16="http://schemas.microsoft.com/office/drawing/2014/main" id="{E64E829C-B06F-4CC0-A920-A839A96A474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8EAA287-7F2F-4762-ACA5-D8DC7D71EC2B}" type="slidenum">
              <a:rPr lang="en-US" altLang="en-US">
                <a:latin typeface="Times New Roman" panose="02020603050405020304" pitchFamily="18" charset="0"/>
              </a:rPr>
              <a:pPr>
                <a:spcBef>
                  <a:spcPct val="0"/>
                </a:spcBef>
              </a:pPr>
              <a:t>13</a:t>
            </a:fld>
            <a:endParaRPr lang="en-US" altLang="en-US">
              <a:latin typeface="Times New Roman" panose="02020603050405020304" pitchFamily="1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a:extLst>
              <a:ext uri="{FF2B5EF4-FFF2-40B4-BE49-F238E27FC236}">
                <a16:creationId xmlns:a16="http://schemas.microsoft.com/office/drawing/2014/main" id="{5C3645F0-D745-4DB9-BB13-819F2D4464A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a:extLst>
              <a:ext uri="{FF2B5EF4-FFF2-40B4-BE49-F238E27FC236}">
                <a16:creationId xmlns:a16="http://schemas.microsoft.com/office/drawing/2014/main" id="{BF1D23BB-A18E-4D2D-937F-593E8283E1B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It can be a good idea to stock up on some household items – toilet paper, lightbulbs, batteries, etc. – when they’re on sale (if you have the space and money).  But purchasing in bulk on certain items – especially snack foods, alcohol, or other treats – can end up costing you more.  Research shows that people tend to use these types of items more when they buy in bulk, figuring that they spent less per item and have lots to go around.  </a:t>
            </a:r>
          </a:p>
          <a:p>
            <a:endParaRPr lang="en-US" altLang="en-US"/>
          </a:p>
          <a:p>
            <a:r>
              <a:rPr lang="en-US" altLang="en-US"/>
              <a:t>Also, people are more likely to buy unhealthy foods when they pay using credit or debit cards, according to one study in the </a:t>
            </a:r>
            <a:r>
              <a:rPr lang="en-US" altLang="en-US" i="1"/>
              <a:t>Journal of Consumer Research</a:t>
            </a:r>
            <a:r>
              <a:rPr lang="en-US" altLang="en-US"/>
              <a:t>. Researchers say 2 factors contribute to this effect: First, there is a correlation between unhealthiness and impulsiveness of food items: Unhealthy food items also tend to elicit impulsive responses. Second, cash payments are psychologically more painful than card payments, and this pain of payment can curb the impulsive responses to buy unhealthy food items.</a:t>
            </a:r>
          </a:p>
          <a:p>
            <a:endParaRPr lang="en-US" altLang="en-US"/>
          </a:p>
        </p:txBody>
      </p:sp>
      <p:sp>
        <p:nvSpPr>
          <p:cNvPr id="32772" name="Slide Number Placeholder 3">
            <a:extLst>
              <a:ext uri="{FF2B5EF4-FFF2-40B4-BE49-F238E27FC236}">
                <a16:creationId xmlns:a16="http://schemas.microsoft.com/office/drawing/2014/main" id="{ECA7238A-5789-49C4-A994-1FA5379B79A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8BA9239-BD93-43C2-BE05-A828D7E2641C}" type="slidenum">
              <a:rPr lang="en-US" altLang="en-US">
                <a:latin typeface="Times New Roman" panose="02020603050405020304" pitchFamily="18" charset="0"/>
              </a:rPr>
              <a:pPr>
                <a:spcBef>
                  <a:spcPct val="0"/>
                </a:spcBef>
              </a:pPr>
              <a:t>14</a:t>
            </a:fld>
            <a:endParaRPr lang="en-US" altLang="en-US">
              <a:latin typeface="Times New Roman" panose="02020603050405020304" pitchFamily="18"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a:extLst>
              <a:ext uri="{FF2B5EF4-FFF2-40B4-BE49-F238E27FC236}">
                <a16:creationId xmlns:a16="http://schemas.microsoft.com/office/drawing/2014/main" id="{D41EB534-3488-4683-B766-98F8C0FA8FA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a:extLst>
              <a:ext uri="{FF2B5EF4-FFF2-40B4-BE49-F238E27FC236}">
                <a16:creationId xmlns:a16="http://schemas.microsoft.com/office/drawing/2014/main" id="{EAB7147E-EEDA-4CB0-BE21-0DD1570147E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s-ES" altLang="en-US"/>
              <a:t>Guíe a los participantes usando el ejemplo sobre cómo aplicar estas 3 ideas – como por ejemplo, el precio de la gasolina o los alimentos.  Si está usando el folleto, pídales a los participantes que hablen con su vecino acerca de un gasto que podrían analizar usando estas 3 ideas y que tomen notas.</a:t>
            </a:r>
          </a:p>
        </p:txBody>
      </p:sp>
      <p:sp>
        <p:nvSpPr>
          <p:cNvPr id="34820" name="Slide Number Placeholder 3">
            <a:extLst>
              <a:ext uri="{FF2B5EF4-FFF2-40B4-BE49-F238E27FC236}">
                <a16:creationId xmlns:a16="http://schemas.microsoft.com/office/drawing/2014/main" id="{EC0633B5-DA5C-4754-964E-98C424E1446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715C0A9-9311-4489-9C74-922DE1C86622}" type="slidenum">
              <a:rPr lang="en-US" altLang="en-US">
                <a:latin typeface="Times New Roman" panose="02020603050405020304" pitchFamily="18" charset="0"/>
              </a:rPr>
              <a:pPr>
                <a:spcBef>
                  <a:spcPct val="0"/>
                </a:spcBef>
              </a:pPr>
              <a:t>15</a:t>
            </a:fld>
            <a:endParaRPr lang="en-US" altLang="en-US">
              <a:latin typeface="Times New Roman" panose="02020603050405020304" pitchFamily="18"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a:extLst>
              <a:ext uri="{FF2B5EF4-FFF2-40B4-BE49-F238E27FC236}">
                <a16:creationId xmlns:a16="http://schemas.microsoft.com/office/drawing/2014/main" id="{1FEFB32F-7E0F-4594-94F4-4C0D2FD65E7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a:extLst>
              <a:ext uri="{FF2B5EF4-FFF2-40B4-BE49-F238E27FC236}">
                <a16:creationId xmlns:a16="http://schemas.microsoft.com/office/drawing/2014/main" id="{620B883D-F8A1-41BA-B997-7F40A0ECB9F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s-ES" altLang="en-US"/>
              <a:t>El crédito nos puede poner rápidamente en un callejón sin salida cuando pasamos el saldo de un mes a otro.</a:t>
            </a:r>
          </a:p>
        </p:txBody>
      </p:sp>
      <p:sp>
        <p:nvSpPr>
          <p:cNvPr id="36868" name="Slide Number Placeholder 3">
            <a:extLst>
              <a:ext uri="{FF2B5EF4-FFF2-40B4-BE49-F238E27FC236}">
                <a16:creationId xmlns:a16="http://schemas.microsoft.com/office/drawing/2014/main" id="{224BCE7D-D7A0-49F3-A324-972E1E95509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B8FC643-934F-4C19-A8DF-79A453F8CE05}" type="slidenum">
              <a:rPr lang="en-US" altLang="en-US">
                <a:latin typeface="Times New Roman" panose="02020603050405020304" pitchFamily="18" charset="0"/>
              </a:rPr>
              <a:pPr>
                <a:spcBef>
                  <a:spcPct val="0"/>
                </a:spcBef>
              </a:pPr>
              <a:t>16</a:t>
            </a:fld>
            <a:endParaRPr lang="en-US" altLang="en-US">
              <a:latin typeface="Times New Roman" panose="02020603050405020304" pitchFamily="18"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a:extLst>
              <a:ext uri="{FF2B5EF4-FFF2-40B4-BE49-F238E27FC236}">
                <a16:creationId xmlns:a16="http://schemas.microsoft.com/office/drawing/2014/main" id="{6B6FCA60-9B8F-4857-8F75-4A0D2D46B0F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a:extLst>
              <a:ext uri="{FF2B5EF4-FFF2-40B4-BE49-F238E27FC236}">
                <a16:creationId xmlns:a16="http://schemas.microsoft.com/office/drawing/2014/main" id="{7870B92B-DBCB-4ED9-AAF3-48F3067B804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s-ES" altLang="en-US"/>
              <a:t>Ejemplo de advertencias de “recuadro negro” nuevas en informes de tarjetas de crédito.  (La información roja se añadió para esta diapositiva, pero no aparece en la advertencia); (esto asume una tasa de interés variable entre 16-24% dependiendo de los tipos de cargos que se han hecho).  Usted puede preguntar si alguien ha notado estas advertencias en informes de la tarjeta de crédito.</a:t>
            </a:r>
          </a:p>
          <a:p>
            <a:endParaRPr lang="en-US" altLang="en-US"/>
          </a:p>
        </p:txBody>
      </p:sp>
      <p:sp>
        <p:nvSpPr>
          <p:cNvPr id="38916" name="Slide Number Placeholder 3">
            <a:extLst>
              <a:ext uri="{FF2B5EF4-FFF2-40B4-BE49-F238E27FC236}">
                <a16:creationId xmlns:a16="http://schemas.microsoft.com/office/drawing/2014/main" id="{A307854D-F2A0-4BE0-A604-82AB8F9FAFD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71471D9E-10A5-423E-B376-89CA4906920C}" type="slidenum">
              <a:rPr lang="en-US" altLang="en-US" sz="1200"/>
              <a:pPr/>
              <a:t>17</a:t>
            </a:fld>
            <a:endParaRPr lang="en-US" altLang="en-US" sz="120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a:extLst>
              <a:ext uri="{FF2B5EF4-FFF2-40B4-BE49-F238E27FC236}">
                <a16:creationId xmlns:a16="http://schemas.microsoft.com/office/drawing/2014/main" id="{A0E32C95-6045-46D0-A3D5-328E305D2E8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a:extLst>
              <a:ext uri="{FF2B5EF4-FFF2-40B4-BE49-F238E27FC236}">
                <a16:creationId xmlns:a16="http://schemas.microsoft.com/office/drawing/2014/main" id="{4BF2DA8F-D8FC-451F-8DED-16B152703CB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s-ES" altLang="en-US"/>
              <a:t>No solamente las tarjetas de crédito – hay otros tipos de crédito que cobran intereses muy altos.</a:t>
            </a:r>
          </a:p>
        </p:txBody>
      </p:sp>
      <p:sp>
        <p:nvSpPr>
          <p:cNvPr id="40964" name="Slide Number Placeholder 3">
            <a:extLst>
              <a:ext uri="{FF2B5EF4-FFF2-40B4-BE49-F238E27FC236}">
                <a16:creationId xmlns:a16="http://schemas.microsoft.com/office/drawing/2014/main" id="{DC1A3836-EBB9-4DD7-A122-0FE996CBF2F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C950A615-BECF-4E70-ABBD-0A2844148A07}" type="slidenum">
              <a:rPr lang="en-US" altLang="en-US" sz="1200"/>
              <a:pPr/>
              <a:t>18</a:t>
            </a:fld>
            <a:endParaRPr lang="en-US" altLang="en-US" sz="120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1B9739D0-BB05-45FF-90A6-FCD7C07BBAC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a:extLst>
              <a:ext uri="{FF2B5EF4-FFF2-40B4-BE49-F238E27FC236}">
                <a16:creationId xmlns:a16="http://schemas.microsoft.com/office/drawing/2014/main" id="{19532240-1020-4591-A58E-20AF941028C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s-ES" altLang="en-US"/>
              <a:t>Una encuesta en 2008 de Consumer Reports  (Nilson Report) encontró que la familia media gastó $23 al mes en cargos de débito. </a:t>
            </a:r>
          </a:p>
          <a:p>
            <a:r>
              <a:rPr lang="es-ES" altLang="en-US"/>
              <a:t>La investigación también muestra que los consumidores que usan tarjetas débito a menudo tienen una mayor probabilidad de estar sobregirados en su cuenta de cheques </a:t>
            </a:r>
          </a:p>
        </p:txBody>
      </p:sp>
      <p:sp>
        <p:nvSpPr>
          <p:cNvPr id="43012" name="Slide Number Placeholder 3">
            <a:extLst>
              <a:ext uri="{FF2B5EF4-FFF2-40B4-BE49-F238E27FC236}">
                <a16:creationId xmlns:a16="http://schemas.microsoft.com/office/drawing/2014/main" id="{C10832E5-4E2B-468E-8D2F-749F05861C5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B56362D-8E1D-4D9B-8C7E-814ADEE68F11}" type="slidenum">
              <a:rPr lang="en-US" altLang="en-US">
                <a:latin typeface="Times New Roman" panose="02020603050405020304" pitchFamily="18" charset="0"/>
              </a:rPr>
              <a:pPr>
                <a:spcBef>
                  <a:spcPct val="0"/>
                </a:spcBef>
              </a:pPr>
              <a:t>19</a:t>
            </a:fld>
            <a:endParaRPr lang="en-US" altLang="en-US">
              <a:latin typeface="Times New Roman" panose="02020603050405020304" pitchFamily="18"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a:extLst>
              <a:ext uri="{FF2B5EF4-FFF2-40B4-BE49-F238E27FC236}">
                <a16:creationId xmlns:a16="http://schemas.microsoft.com/office/drawing/2014/main" id="{222ED17C-DBF2-4B06-95FB-665BDC5BFA8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a:extLst>
              <a:ext uri="{FF2B5EF4-FFF2-40B4-BE49-F238E27FC236}">
                <a16:creationId xmlns:a16="http://schemas.microsoft.com/office/drawing/2014/main" id="{3F5FE3C0-7CBA-472C-A2C9-5AB6A99EB9B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s-ES" altLang="en-US"/>
              <a:t>2010 CARD Act (Ley de Tarjetas de 2010): Las instituciones financieras les deben dar a los consumidores la opción de ser incluidos en la protección contra sobregiro para transacciones de débito y ATM (solamente). </a:t>
            </a:r>
          </a:p>
        </p:txBody>
      </p:sp>
      <p:sp>
        <p:nvSpPr>
          <p:cNvPr id="45060" name="Slide Number Placeholder 3">
            <a:extLst>
              <a:ext uri="{FF2B5EF4-FFF2-40B4-BE49-F238E27FC236}">
                <a16:creationId xmlns:a16="http://schemas.microsoft.com/office/drawing/2014/main" id="{99B585CF-721F-4776-B570-534F1D0AD928}"/>
              </a:ext>
            </a:extLst>
          </p:cNvPr>
          <p:cNvSpPr txBox="1">
            <a:spLocks noGrp="1"/>
          </p:cNvSpPr>
          <p:nvPr/>
        </p:nvSpPr>
        <p:spPr bwMode="auto">
          <a:xfrm>
            <a:off x="4022725" y="8540750"/>
            <a:ext cx="3078163" cy="44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8C7B29BB-FE26-4099-BD4F-021D5304295C}" type="slidenum">
              <a:rPr lang="en-US" altLang="en-US">
                <a:latin typeface="Times New Roman" panose="02020603050405020304" pitchFamily="18" charset="0"/>
              </a:rPr>
              <a:pPr algn="r" eaLnBrk="1" hangingPunct="1">
                <a:spcBef>
                  <a:spcPct val="0"/>
                </a:spcBef>
              </a:pPr>
              <a:t>20</a:t>
            </a:fld>
            <a:endParaRPr lang="en-US" altLang="en-US">
              <a:latin typeface="Times New Roman" panose="02020603050405020304"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CF464882-BC31-4801-8BB5-A3AE6D313559}"/>
              </a:ext>
            </a:extLst>
          </p:cNvPr>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Rectangle 3">
            <a:extLst>
              <a:ext uri="{FF2B5EF4-FFF2-40B4-BE49-F238E27FC236}">
                <a16:creationId xmlns:a16="http://schemas.microsoft.com/office/drawing/2014/main" id="{922EEAE5-864D-496E-A3B4-73DC455DF80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lvl="1" eaLnBrk="1" hangingPunct="1"/>
            <a:r>
              <a:rPr lang="es-ES" altLang="en-US">
                <a:latin typeface="Times New Roman" panose="02020603050405020304" pitchFamily="18" charset="0"/>
              </a:rPr>
              <a:t>Bandera de Italia: Esto es eficaz para aliviar la ansiedad de su situación actual.  El mensaje es sencillo:  </a:t>
            </a:r>
          </a:p>
          <a:p>
            <a:pPr lvl="1" eaLnBrk="1" hangingPunct="1"/>
            <a:r>
              <a:rPr lang="es-ES" altLang="en-US">
                <a:latin typeface="Times New Roman" panose="02020603050405020304" pitchFamily="18" charset="0"/>
              </a:rPr>
              <a:t>No importa dónde va a empezar.  Al seguir algunos consejos básicos, todos terminan en el mismo lugar….la independencia financiera</a:t>
            </a:r>
          </a:p>
          <a:p>
            <a:pPr eaLnBrk="1" hangingPunct="1"/>
            <a:endParaRPr lang="en-US" altLang="en-US">
              <a:latin typeface="Times New Roman" panose="02020603050405020304" pitchFamily="18"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a:extLst>
              <a:ext uri="{FF2B5EF4-FFF2-40B4-BE49-F238E27FC236}">
                <a16:creationId xmlns:a16="http://schemas.microsoft.com/office/drawing/2014/main" id="{FB9A00C0-D9F0-4C2D-9161-7B61BBE065E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a:extLst>
              <a:ext uri="{FF2B5EF4-FFF2-40B4-BE49-F238E27FC236}">
                <a16:creationId xmlns:a16="http://schemas.microsoft.com/office/drawing/2014/main" id="{42DCB33D-DBEB-4D4A-B4B6-C37D42070A2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s-ES" altLang="en-US"/>
              <a:t>Llevar la cuenta de los gastos es una herramienta para tomar decisiones financieras y determinar prioridades.  A final de cuentas: ¿está contento con la manera en que gasta su dinero?</a:t>
            </a:r>
          </a:p>
        </p:txBody>
      </p:sp>
      <p:sp>
        <p:nvSpPr>
          <p:cNvPr id="47108" name="Slide Number Placeholder 3">
            <a:extLst>
              <a:ext uri="{FF2B5EF4-FFF2-40B4-BE49-F238E27FC236}">
                <a16:creationId xmlns:a16="http://schemas.microsoft.com/office/drawing/2014/main" id="{1BCD4D12-8B4D-407C-9B58-26D30F85F59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7D4B562-7BD8-494B-BC9F-BD877492C7AC}" type="slidenum">
              <a:rPr lang="en-US" altLang="en-US">
                <a:latin typeface="Times New Roman" panose="02020603050405020304" pitchFamily="18" charset="0"/>
              </a:rPr>
              <a:pPr>
                <a:spcBef>
                  <a:spcPct val="0"/>
                </a:spcBef>
              </a:pPr>
              <a:t>21</a:t>
            </a:fld>
            <a:endParaRPr lang="en-US" altLang="en-US">
              <a:latin typeface="Times New Roman" panose="02020603050405020304" pitchFamily="18"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a:extLst>
              <a:ext uri="{FF2B5EF4-FFF2-40B4-BE49-F238E27FC236}">
                <a16:creationId xmlns:a16="http://schemas.microsoft.com/office/drawing/2014/main" id="{693CFECA-1C55-46B1-AFB8-28EF99A6641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a:extLst>
              <a:ext uri="{FF2B5EF4-FFF2-40B4-BE49-F238E27FC236}">
                <a16:creationId xmlns:a16="http://schemas.microsoft.com/office/drawing/2014/main" id="{82865F62-CF61-468D-B02D-2F16B6F2CC7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s-ES" altLang="en-US"/>
              <a:t>Empiece a llevar la cuenta de sus gastos inmediatamente para tener una cantidad de referencia de sus gastos.  Luego puede ver hasta qué punto sus esfuerzos para ahorrar valen la pena.</a:t>
            </a:r>
          </a:p>
        </p:txBody>
      </p:sp>
      <p:sp>
        <p:nvSpPr>
          <p:cNvPr id="49156" name="Slide Number Placeholder 3">
            <a:extLst>
              <a:ext uri="{FF2B5EF4-FFF2-40B4-BE49-F238E27FC236}">
                <a16:creationId xmlns:a16="http://schemas.microsoft.com/office/drawing/2014/main" id="{C56CE3DC-A070-4CE8-B87F-70812C19DD7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590AE05-C5DD-4022-A960-F7B1512421E7}" type="slidenum">
              <a:rPr lang="en-US" altLang="en-US">
                <a:latin typeface="Times New Roman" panose="02020603050405020304" pitchFamily="18" charset="0"/>
              </a:rPr>
              <a:pPr>
                <a:spcBef>
                  <a:spcPct val="0"/>
                </a:spcBef>
              </a:pPr>
              <a:t>22</a:t>
            </a:fld>
            <a:endParaRPr lang="en-US" altLang="en-US">
              <a:latin typeface="Times New Roman" panose="02020603050405020304" pitchFamily="18"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a:extLst>
              <a:ext uri="{FF2B5EF4-FFF2-40B4-BE49-F238E27FC236}">
                <a16:creationId xmlns:a16="http://schemas.microsoft.com/office/drawing/2014/main" id="{6D28D0C7-C94A-42B0-BBFC-4B24B5A8610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a:extLst>
              <a:ext uri="{FF2B5EF4-FFF2-40B4-BE49-F238E27FC236}">
                <a16:creationId xmlns:a16="http://schemas.microsoft.com/office/drawing/2014/main" id="{05E470A2-1B40-4AA9-9144-434897753B4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s-ES" altLang="en-US">
                <a:latin typeface="Times New Roman" panose="02020603050405020304" pitchFamily="18" charset="0"/>
              </a:rPr>
              <a:t>Pida que levanten la mano los que han llevado la cuenta de sus gastos alguna vez.  Pregunte si algunos quieren compartir cómo lo hicieron o comparta los métodos que usted ha usado.  Refiérase al folleto – revise los ejemplos de diferentes maneras de llevar la cuenta.</a:t>
            </a:r>
          </a:p>
        </p:txBody>
      </p:sp>
      <p:sp>
        <p:nvSpPr>
          <p:cNvPr id="51204" name="Slide Number Placeholder 3">
            <a:extLst>
              <a:ext uri="{FF2B5EF4-FFF2-40B4-BE49-F238E27FC236}">
                <a16:creationId xmlns:a16="http://schemas.microsoft.com/office/drawing/2014/main" id="{FF2077FB-7811-4C4D-BDFE-D9AB7C928BE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0A12F40-A192-4D72-A394-D5A36F34203B}" type="slidenum">
              <a:rPr lang="en-US" altLang="en-US">
                <a:latin typeface="Times New Roman" panose="02020603050405020304" pitchFamily="18" charset="0"/>
              </a:rPr>
              <a:pPr>
                <a:spcBef>
                  <a:spcPct val="0"/>
                </a:spcBef>
              </a:pPr>
              <a:t>23</a:t>
            </a:fld>
            <a:endParaRPr lang="en-US" altLang="en-US">
              <a:latin typeface="Times New Roman" panose="02020603050405020304" pitchFamily="18"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a:extLst>
              <a:ext uri="{FF2B5EF4-FFF2-40B4-BE49-F238E27FC236}">
                <a16:creationId xmlns:a16="http://schemas.microsoft.com/office/drawing/2014/main" id="{9A7F0F3F-2AC1-4175-A51D-8B66B4BDF14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a:extLst>
              <a:ext uri="{FF2B5EF4-FFF2-40B4-BE49-F238E27FC236}">
                <a16:creationId xmlns:a16="http://schemas.microsoft.com/office/drawing/2014/main" id="{E4071821-8B64-490A-9249-0FE67AD39D1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s-ES" altLang="en-US"/>
              <a:t>Una vez que haya llevado la cuenta de sus gastos, puede comparar los ingresos y los gastos.  Es posible que descubra que cada mes es un poco diferente.  En algunos meses es más fácil ahorrar y en otros meses es posible que tenga que sacar dinero de sus ahorros.  Piense a largo plazo para tener resultados positivos.</a:t>
            </a:r>
          </a:p>
        </p:txBody>
      </p:sp>
      <p:sp>
        <p:nvSpPr>
          <p:cNvPr id="53252" name="Slide Number Placeholder 3">
            <a:extLst>
              <a:ext uri="{FF2B5EF4-FFF2-40B4-BE49-F238E27FC236}">
                <a16:creationId xmlns:a16="http://schemas.microsoft.com/office/drawing/2014/main" id="{5E28742A-A37C-4426-9087-07D13450009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C0448D2-5B53-4854-886A-629EF49E5ED2}" type="slidenum">
              <a:rPr lang="en-US" altLang="en-US">
                <a:latin typeface="Times New Roman" panose="02020603050405020304" pitchFamily="18" charset="0"/>
              </a:rPr>
              <a:pPr>
                <a:spcBef>
                  <a:spcPct val="0"/>
                </a:spcBef>
              </a:pPr>
              <a:t>24</a:t>
            </a:fld>
            <a:endParaRPr lang="en-US" altLang="en-US">
              <a:latin typeface="Times New Roman" panose="02020603050405020304" pitchFamily="18"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a:extLst>
              <a:ext uri="{FF2B5EF4-FFF2-40B4-BE49-F238E27FC236}">
                <a16:creationId xmlns:a16="http://schemas.microsoft.com/office/drawing/2014/main" id="{95A4AD03-8EA7-4DDA-AF5E-D7E17F8C6B1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a:extLst>
              <a:ext uri="{FF2B5EF4-FFF2-40B4-BE49-F238E27FC236}">
                <a16:creationId xmlns:a16="http://schemas.microsoft.com/office/drawing/2014/main" id="{83AC1E40-F8E3-43F1-9885-6F430EA0C26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s-ES" altLang="en-US"/>
              <a:t>Proporcione lista de recursos locales para asesoría financiera.</a:t>
            </a:r>
          </a:p>
        </p:txBody>
      </p:sp>
      <p:sp>
        <p:nvSpPr>
          <p:cNvPr id="55300" name="Slide Number Placeholder 3">
            <a:extLst>
              <a:ext uri="{FF2B5EF4-FFF2-40B4-BE49-F238E27FC236}">
                <a16:creationId xmlns:a16="http://schemas.microsoft.com/office/drawing/2014/main" id="{0AFB7F4E-CB3C-4694-95CE-F20D288B79A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1A695F8-E507-409E-83C3-2CD636EBE1FE}" type="slidenum">
              <a:rPr lang="en-US" altLang="en-US">
                <a:latin typeface="Times New Roman" panose="02020603050405020304" pitchFamily="18" charset="0"/>
              </a:rPr>
              <a:pPr>
                <a:spcBef>
                  <a:spcPct val="0"/>
                </a:spcBef>
              </a:pPr>
              <a:t>25</a:t>
            </a:fld>
            <a:endParaRPr lang="en-US" altLang="en-US">
              <a:latin typeface="Times New Roman" panose="02020603050405020304"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a:extLst>
              <a:ext uri="{FF2B5EF4-FFF2-40B4-BE49-F238E27FC236}">
                <a16:creationId xmlns:a16="http://schemas.microsoft.com/office/drawing/2014/main" id="{96B22DD2-54E0-487F-9469-10D50118AEB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a:extLst>
              <a:ext uri="{FF2B5EF4-FFF2-40B4-BE49-F238E27FC236}">
                <a16:creationId xmlns:a16="http://schemas.microsoft.com/office/drawing/2014/main" id="{D576AB34-DA0E-41B0-9108-999D18321D4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s-ES" altLang="en-US"/>
              <a:t>Empiece por escoger cualquier bandera que tenga el color AZUL </a:t>
            </a:r>
          </a:p>
          <a:p>
            <a:r>
              <a:rPr lang="es-ES" altLang="en-US"/>
              <a:t>• Mueva el dedo a la IZQUIERDA o a la DERECHA hacia la bandera más cercana que tenga el color VERDE </a:t>
            </a:r>
          </a:p>
          <a:p>
            <a:r>
              <a:rPr lang="es-ES" altLang="en-US"/>
              <a:t>• Ahora SUBA O BAJE  hacia la bandera más cercana que tenga algo de AMARILLO  </a:t>
            </a:r>
          </a:p>
          <a:p>
            <a:r>
              <a:rPr lang="es-ES" altLang="en-US"/>
              <a:t>• Finalmente, vaya a la IZQUIERDA o hacia ABAJO hacia la bandera más cercana que tenga VERDE </a:t>
            </a:r>
          </a:p>
          <a:p>
            <a:r>
              <a:rPr lang="es-ES" altLang="en-US"/>
              <a:t>• ¡TODOS DEBEN HABER LLEGADO A LA BANDERA DE ITALIA! </a:t>
            </a:r>
          </a:p>
          <a:p>
            <a:r>
              <a:rPr lang="es-ES" altLang="en-US"/>
              <a:t>No importa dónde empiece. Al seguir algunos consejos básicos, todos llegarán al mismo lugar….¡mayor seguridad financiera!</a:t>
            </a:r>
          </a:p>
        </p:txBody>
      </p:sp>
      <p:sp>
        <p:nvSpPr>
          <p:cNvPr id="12292" name="Slide Number Placeholder 3">
            <a:extLst>
              <a:ext uri="{FF2B5EF4-FFF2-40B4-BE49-F238E27FC236}">
                <a16:creationId xmlns:a16="http://schemas.microsoft.com/office/drawing/2014/main" id="{B878E399-87F9-4C30-B863-09A5A82E3B6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819E62C-5757-4195-B6F3-DA4E4CF410F4}" type="slidenum">
              <a:rPr lang="en-US" altLang="en-US">
                <a:latin typeface="Times New Roman" panose="02020603050405020304" pitchFamily="18" charset="0"/>
              </a:rPr>
              <a:pPr>
                <a:spcBef>
                  <a:spcPct val="0"/>
                </a:spcBef>
              </a:pPr>
              <a:t>4</a:t>
            </a:fld>
            <a:endParaRPr lang="en-US" altLang="en-US">
              <a:latin typeface="Times New Roman" panose="02020603050405020304"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07944258-F2D3-46FA-ABB0-BE0C969B4B6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a:extLst>
              <a:ext uri="{FF2B5EF4-FFF2-40B4-BE49-F238E27FC236}">
                <a16:creationId xmlns:a16="http://schemas.microsoft.com/office/drawing/2014/main" id="{4F0B4D68-6EE8-4F4D-8D76-B819046C067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s-ES" altLang="en-US"/>
              <a:t>La importancia de la actitud cuando se trata de equilibrar los gastos y los ingresos.  Es posible que algunas personas sientan que un presupuesto los abruma o limita sus gastos. </a:t>
            </a:r>
          </a:p>
        </p:txBody>
      </p:sp>
      <p:sp>
        <p:nvSpPr>
          <p:cNvPr id="14340" name="Slide Number Placeholder 3">
            <a:extLst>
              <a:ext uri="{FF2B5EF4-FFF2-40B4-BE49-F238E27FC236}">
                <a16:creationId xmlns:a16="http://schemas.microsoft.com/office/drawing/2014/main" id="{9A656EA6-E5FB-48D5-8606-365B018995D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EB7A7C0-5FEC-4051-8065-D1F18C415EF6}" type="slidenum">
              <a:rPr lang="en-US" altLang="en-US">
                <a:latin typeface="Times New Roman" panose="02020603050405020304" pitchFamily="18" charset="0"/>
              </a:rPr>
              <a:pPr>
                <a:spcBef>
                  <a:spcPct val="0"/>
                </a:spcBef>
              </a:pPr>
              <a:t>5</a:t>
            </a:fld>
            <a:endParaRPr lang="en-US" altLang="en-US">
              <a:latin typeface="Times New Roman" panose="02020603050405020304"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92999FB5-CEAC-4EA4-8FC2-A1F98A1C194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a:extLst>
              <a:ext uri="{FF2B5EF4-FFF2-40B4-BE49-F238E27FC236}">
                <a16:creationId xmlns:a16="http://schemas.microsoft.com/office/drawing/2014/main" id="{237CA1F5-1731-41D9-9DB8-814A7AB789E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s-ES" altLang="en-US"/>
              <a:t>Piensen en la planificación de sus propios gastos como decisiones que los empoderan.  Es más positivo que “reducir” los gastos.</a:t>
            </a:r>
          </a:p>
        </p:txBody>
      </p:sp>
      <p:sp>
        <p:nvSpPr>
          <p:cNvPr id="16388" name="Slide Number Placeholder 3">
            <a:extLst>
              <a:ext uri="{FF2B5EF4-FFF2-40B4-BE49-F238E27FC236}">
                <a16:creationId xmlns:a16="http://schemas.microsoft.com/office/drawing/2014/main" id="{AA7CC0C5-0EBC-4C4F-A038-FC2395FDE14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50BE80D-376E-4F82-9CF8-1CCCD435F857}" type="slidenum">
              <a:rPr lang="en-US" altLang="en-US">
                <a:latin typeface="Times New Roman" panose="02020603050405020304" pitchFamily="18" charset="0"/>
              </a:rPr>
              <a:pPr>
                <a:spcBef>
                  <a:spcPct val="0"/>
                </a:spcBef>
              </a:pPr>
              <a:t>6</a:t>
            </a:fld>
            <a:endParaRPr lang="en-US" altLang="en-US">
              <a:latin typeface="Times New Roman" panose="02020603050405020304"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9617C88E-35CB-4D0D-977F-AE31DDD604F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a:extLst>
              <a:ext uri="{FF2B5EF4-FFF2-40B4-BE49-F238E27FC236}">
                <a16:creationId xmlns:a16="http://schemas.microsoft.com/office/drawing/2014/main" id="{5089CE9E-5309-4ED5-8C22-4FA292691C4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s-ES" altLang="en-US"/>
              <a:t>Refiérase al formulario de resumen sobre el  crédito tributario (depende también del momento oportuno para el año tributario)  – que incluye el crédito tributario por hijos, EITC, Homestead.  Los créditos son una manera de aumentar los ingresos.</a:t>
            </a:r>
          </a:p>
          <a:p>
            <a:endParaRPr lang="en-US" altLang="en-US"/>
          </a:p>
        </p:txBody>
      </p:sp>
      <p:sp>
        <p:nvSpPr>
          <p:cNvPr id="18436" name="Slide Number Placeholder 3">
            <a:extLst>
              <a:ext uri="{FF2B5EF4-FFF2-40B4-BE49-F238E27FC236}">
                <a16:creationId xmlns:a16="http://schemas.microsoft.com/office/drawing/2014/main" id="{D4763B8D-7174-4321-8D8C-C7FE7250AB9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57F7DFE0-3329-4DF5-85D2-BF6A56CDC3F5}" type="slidenum">
              <a:rPr lang="en-US" altLang="en-US" sz="1200"/>
              <a:pPr/>
              <a:t>7</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1E8C6A2B-C4CA-4C2A-B2C8-62A4D26B9F9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a:extLst>
              <a:ext uri="{FF2B5EF4-FFF2-40B4-BE49-F238E27FC236}">
                <a16:creationId xmlns:a16="http://schemas.microsoft.com/office/drawing/2014/main" id="{98C94C88-2820-4EFE-974C-8342E567455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s-ES" altLang="en-US"/>
              <a:t>(Este es el tema del primer boletín informativo para los hogares que lo reciben) </a:t>
            </a:r>
          </a:p>
          <a:p>
            <a:r>
              <a:rPr lang="es-ES" altLang="en-US"/>
              <a:t>Tener un objetivo financiero puede indicar la dirección que necesita tomar. Si tiene un objetivo grande, usted puede pensar en las medidas pequeñas que puede adoptar para alcanzar ese objetivo.  Los objetivos desafiantes se pueden dividir en objetivos menores para enfrentarlos uno a la vez. </a:t>
            </a:r>
          </a:p>
        </p:txBody>
      </p:sp>
      <p:sp>
        <p:nvSpPr>
          <p:cNvPr id="20484" name="Slide Number Placeholder 3">
            <a:extLst>
              <a:ext uri="{FF2B5EF4-FFF2-40B4-BE49-F238E27FC236}">
                <a16:creationId xmlns:a16="http://schemas.microsoft.com/office/drawing/2014/main" id="{262DDBF4-9FD8-4AFC-91EA-4E552F72695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65DA201-6468-45C0-AC1D-23DC32B21BC4}" type="slidenum">
              <a:rPr lang="en-US" altLang="en-US">
                <a:latin typeface="Times New Roman" panose="02020603050405020304" pitchFamily="18" charset="0"/>
              </a:rPr>
              <a:pPr>
                <a:spcBef>
                  <a:spcPct val="0"/>
                </a:spcBef>
              </a:pPr>
              <a:t>8</a:t>
            </a:fld>
            <a:endParaRPr lang="en-US" altLang="en-US">
              <a:latin typeface="Times New Roman" panose="02020603050405020304"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165D45FD-075A-4167-A286-DF3DB20904D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a:extLst>
              <a:ext uri="{FF2B5EF4-FFF2-40B4-BE49-F238E27FC236}">
                <a16:creationId xmlns:a16="http://schemas.microsoft.com/office/drawing/2014/main" id="{DD9E2701-C5C8-4154-90C0-2FAC068031E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s-ES" altLang="en-US"/>
              <a:t>Boletín informativo:</a:t>
            </a:r>
          </a:p>
          <a:p>
            <a:r>
              <a:rPr lang="es-ES" altLang="en-US"/>
              <a:t>Cualquiera que sea el objetivo que quiere establecer, los objetivos fuertes tienen algunas cosas en común:    </a:t>
            </a:r>
          </a:p>
          <a:p>
            <a:r>
              <a:rPr lang="es-ES" altLang="en-US"/>
              <a:t>Dicen </a:t>
            </a:r>
            <a:r>
              <a:rPr lang="es-ES" altLang="en-US" b="1"/>
              <a:t>lo que </a:t>
            </a:r>
            <a:r>
              <a:rPr lang="es-ES" altLang="en-US"/>
              <a:t>quiere</a:t>
            </a:r>
          </a:p>
          <a:p>
            <a:r>
              <a:rPr lang="es-ES" altLang="en-US"/>
              <a:t>Dicen </a:t>
            </a:r>
            <a:r>
              <a:rPr lang="es-ES" altLang="en-US" b="1"/>
              <a:t>cuándo</a:t>
            </a:r>
            <a:r>
              <a:rPr lang="es-ES" altLang="en-US"/>
              <a:t> lo quiere</a:t>
            </a:r>
          </a:p>
          <a:p>
            <a:r>
              <a:rPr lang="es-ES" altLang="en-US"/>
              <a:t>Y dicen </a:t>
            </a:r>
            <a:r>
              <a:rPr lang="es-ES" altLang="en-US" b="1"/>
              <a:t>cómo</a:t>
            </a:r>
            <a:r>
              <a:rPr lang="es-ES" altLang="en-US"/>
              <a:t> piensa obtenerlo</a:t>
            </a:r>
          </a:p>
          <a:p>
            <a:r>
              <a:rPr lang="es-ES" altLang="en-US"/>
              <a:t>Una vez que sepa su objetivo u objetivos, puede decidir cómo proceder. A veces es mejor ahorrar solamente para un objetivo a la vez para no estirar al máximo sus recursos = Establecer </a:t>
            </a:r>
            <a:r>
              <a:rPr lang="es-ES" altLang="en-US" b="1"/>
              <a:t>Prioridades</a:t>
            </a:r>
            <a:r>
              <a:rPr lang="es-ES" altLang="en-US"/>
              <a:t> de objetivos</a:t>
            </a:r>
          </a:p>
        </p:txBody>
      </p:sp>
      <p:sp>
        <p:nvSpPr>
          <p:cNvPr id="22532" name="Slide Number Placeholder 3">
            <a:extLst>
              <a:ext uri="{FF2B5EF4-FFF2-40B4-BE49-F238E27FC236}">
                <a16:creationId xmlns:a16="http://schemas.microsoft.com/office/drawing/2014/main" id="{367BC619-59E4-414E-AD6F-887A6B594EA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C7E845B-2281-4EE3-9B67-3183E232B380}" type="slidenum">
              <a:rPr lang="en-US" altLang="en-US">
                <a:latin typeface="Times New Roman" panose="02020603050405020304" pitchFamily="18" charset="0"/>
              </a:rPr>
              <a:pPr>
                <a:spcBef>
                  <a:spcPct val="0"/>
                </a:spcBef>
              </a:pPr>
              <a:t>9</a:t>
            </a:fld>
            <a:endParaRPr lang="en-US" altLang="en-US">
              <a:latin typeface="Times New Roman" panose="02020603050405020304"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id="{FD0AACF0-415C-4544-84DB-08613CDC296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a:extLst>
              <a:ext uri="{FF2B5EF4-FFF2-40B4-BE49-F238E27FC236}">
                <a16:creationId xmlns:a16="http://schemas.microsoft.com/office/drawing/2014/main" id="{CD9C5B0B-A7B6-4C9E-9399-FC294C7D000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s-ES" altLang="en-US">
                <a:latin typeface="Times New Roman" panose="02020603050405020304" pitchFamily="18" charset="0"/>
              </a:rPr>
              <a:t>Ejemplo de un objetivo que es INTELIGENTE – con tal que sea realista.  Si usted no es capaz de ahorrar $83 al mes, entonces cuáles son sus alternativas?  (automóvil más barato, un período de tiempo más largo, menos dinero al contado, etc. – para modificar el objetivo)</a:t>
            </a:r>
          </a:p>
          <a:p>
            <a:pPr eaLnBrk="1" hangingPunct="1"/>
            <a:endParaRPr lang="es-ES" altLang="en-US">
              <a:latin typeface="Times New Roman" panose="02020603050405020304" pitchFamily="18" charset="0"/>
            </a:endParaRPr>
          </a:p>
          <a:p>
            <a:pPr eaLnBrk="1" hangingPunct="1"/>
            <a:r>
              <a:rPr lang="es-ES" altLang="en-US">
                <a:latin typeface="Times New Roman" panose="02020603050405020304" pitchFamily="18" charset="0"/>
              </a:rPr>
              <a:t>Y si usted sabe que tiene $83 al mes, entonces establezca un ahorro automático.  ¿Puede usted pedir que se lo saquen directamente de su cuenta de cheques y lo depositen en su cuenta de ahorros?  Ahorrar es más fácil cuando es automático y fuera de su alcance.</a:t>
            </a:r>
          </a:p>
        </p:txBody>
      </p:sp>
      <p:sp>
        <p:nvSpPr>
          <p:cNvPr id="24580" name="Slide Number Placeholder 3">
            <a:extLst>
              <a:ext uri="{FF2B5EF4-FFF2-40B4-BE49-F238E27FC236}">
                <a16:creationId xmlns:a16="http://schemas.microsoft.com/office/drawing/2014/main" id="{94CC8318-B809-45E8-90F4-C46A702EAA2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1B031C0-1BD0-4F4D-8DD9-CFC31EF60B73}" type="slidenum">
              <a:rPr lang="en-US" altLang="en-US">
                <a:latin typeface="Times New Roman" panose="02020603050405020304" pitchFamily="18" charset="0"/>
              </a:rPr>
              <a:pPr>
                <a:spcBef>
                  <a:spcPct val="0"/>
                </a:spcBef>
              </a:pPr>
              <a:t>10</a:t>
            </a:fld>
            <a:endParaRPr lang="en-US" altLang="en-US">
              <a:latin typeface="Times New Roman" panose="02020603050405020304"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62E2CBD-60CE-45A6-98DA-7CA451517AAF}"/>
              </a:ext>
            </a:extLst>
          </p:cNvPr>
          <p:cNvSpPr/>
          <p:nvPr userDrawn="1"/>
        </p:nvSpPr>
        <p:spPr>
          <a:xfrm>
            <a:off x="0" y="430213"/>
            <a:ext cx="12277725" cy="833437"/>
          </a:xfrm>
          <a:prstGeom prst="rect">
            <a:avLst/>
          </a:prstGeom>
          <a:solidFill>
            <a:srgbClr val="0B8F8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5" name="Picture 15">
            <a:extLst>
              <a:ext uri="{FF2B5EF4-FFF2-40B4-BE49-F238E27FC236}">
                <a16:creationId xmlns:a16="http://schemas.microsoft.com/office/drawing/2014/main" id="{4DC3D04C-1D74-4D99-8338-4F816C5659E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724275" y="512763"/>
            <a:ext cx="8348663" cy="1503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descr="LOGO - Copy">
            <a:extLst>
              <a:ext uri="{FF2B5EF4-FFF2-40B4-BE49-F238E27FC236}">
                <a16:creationId xmlns:a16="http://schemas.microsoft.com/office/drawing/2014/main" id="{E67896B8-A44B-463C-BA16-8FA0E9A3F78F}"/>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163175" y="-20638"/>
            <a:ext cx="1608138" cy="17589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7" name="Rectangle 6">
            <a:extLst>
              <a:ext uri="{FF2B5EF4-FFF2-40B4-BE49-F238E27FC236}">
                <a16:creationId xmlns:a16="http://schemas.microsoft.com/office/drawing/2014/main" id="{77A20E19-607D-40D8-A260-9A22E744C91C}"/>
              </a:ext>
            </a:extLst>
          </p:cNvPr>
          <p:cNvSpPr/>
          <p:nvPr userDrawn="1"/>
        </p:nvSpPr>
        <p:spPr>
          <a:xfrm>
            <a:off x="63500" y="5595938"/>
            <a:ext cx="5651500" cy="11985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pic>
        <p:nvPicPr>
          <p:cNvPr id="8" name="Picture 25">
            <a:extLst>
              <a:ext uri="{FF2B5EF4-FFF2-40B4-BE49-F238E27FC236}">
                <a16:creationId xmlns:a16="http://schemas.microsoft.com/office/drawing/2014/main" id="{22F2FC45-8E09-4857-90EC-89D80C13DEE5}"/>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34950" y="5851525"/>
            <a:ext cx="2325688" cy="77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a:extLst>
              <a:ext uri="{FF2B5EF4-FFF2-40B4-BE49-F238E27FC236}">
                <a16:creationId xmlns:a16="http://schemas.microsoft.com/office/drawing/2014/main" id="{B4A59DC1-7CF1-4723-9DA8-130212672585}"/>
              </a:ext>
            </a:extLst>
          </p:cNvPr>
          <p:cNvSpPr/>
          <p:nvPr userDrawn="1"/>
        </p:nvSpPr>
        <p:spPr>
          <a:xfrm>
            <a:off x="7586663" y="5595938"/>
            <a:ext cx="4486275" cy="11985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2" name="Title 1"/>
          <p:cNvSpPr>
            <a:spLocks noGrp="1"/>
          </p:cNvSpPr>
          <p:nvPr>
            <p:ph type="ctrTitle"/>
          </p:nvPr>
        </p:nvSpPr>
        <p:spPr>
          <a:xfrm>
            <a:off x="1599156" y="1716148"/>
            <a:ext cx="9144000" cy="2387600"/>
          </a:xfrm>
        </p:spPr>
        <p:txBody>
          <a:bodyPr anchor="b"/>
          <a:lstStyle>
            <a:lvl1pPr algn="ctr">
              <a:defRPr sz="6000" i="0" u="none"/>
            </a:lvl1pPr>
          </a:lstStyle>
          <a:p>
            <a:r>
              <a:rPr lang="en-US" dirty="0"/>
              <a:t>Click to edit Master title style</a:t>
            </a:r>
          </a:p>
        </p:txBody>
      </p:sp>
      <p:sp>
        <p:nvSpPr>
          <p:cNvPr id="3" name="Subtitle 2"/>
          <p:cNvSpPr>
            <a:spLocks noGrp="1"/>
          </p:cNvSpPr>
          <p:nvPr>
            <p:ph type="subTitle" idx="1"/>
          </p:nvPr>
        </p:nvSpPr>
        <p:spPr>
          <a:xfrm>
            <a:off x="1599156" y="4195823"/>
            <a:ext cx="9144000" cy="1655762"/>
          </a:xfrm>
        </p:spPr>
        <p:txBody>
          <a:bodyPr/>
          <a:lstStyle>
            <a:lvl1pPr marL="0" indent="0" algn="ctr">
              <a:buNone/>
              <a:defRPr sz="24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10" name="Date Placeholder 3">
            <a:extLst>
              <a:ext uri="{FF2B5EF4-FFF2-40B4-BE49-F238E27FC236}">
                <a16:creationId xmlns:a16="http://schemas.microsoft.com/office/drawing/2014/main" id="{3721F509-3FD2-4357-901E-E48EF609933C}"/>
              </a:ext>
            </a:extLst>
          </p:cNvPr>
          <p:cNvSpPr>
            <a:spLocks noGrp="1"/>
          </p:cNvSpPr>
          <p:nvPr>
            <p:ph type="dt" sz="half" idx="10"/>
          </p:nvPr>
        </p:nvSpPr>
        <p:spPr/>
        <p:txBody>
          <a:bodyPr/>
          <a:lstStyle>
            <a:lvl1pPr>
              <a:defRPr/>
            </a:lvl1pPr>
          </a:lstStyle>
          <a:p>
            <a:pPr>
              <a:defRPr/>
            </a:pPr>
            <a:fld id="{225DC8CF-8E36-4ECA-95A0-2895B1E26789}" type="datetimeFigureOut">
              <a:rPr lang="en-US"/>
              <a:pPr>
                <a:defRPr/>
              </a:pPr>
              <a:t>3/4/2021</a:t>
            </a:fld>
            <a:endParaRPr lang="en-US"/>
          </a:p>
        </p:txBody>
      </p:sp>
      <p:sp>
        <p:nvSpPr>
          <p:cNvPr id="11" name="Footer Placeholder 4">
            <a:extLst>
              <a:ext uri="{FF2B5EF4-FFF2-40B4-BE49-F238E27FC236}">
                <a16:creationId xmlns:a16="http://schemas.microsoft.com/office/drawing/2014/main" id="{26DF6F46-88C4-4F43-ADB9-A92FF3DA7CED}"/>
              </a:ext>
            </a:extLst>
          </p:cNvPr>
          <p:cNvSpPr>
            <a:spLocks noGrp="1"/>
          </p:cNvSpPr>
          <p:nvPr>
            <p:ph type="ftr" sz="quarter" idx="11"/>
          </p:nvPr>
        </p:nvSpPr>
        <p:spPr/>
        <p:txBody>
          <a:bodyPr/>
          <a:lstStyle>
            <a:lvl1pPr>
              <a:defRPr/>
            </a:lvl1pPr>
          </a:lstStyle>
          <a:p>
            <a:pPr>
              <a:defRPr/>
            </a:pPr>
            <a:endParaRPr lang="en-US"/>
          </a:p>
        </p:txBody>
      </p:sp>
      <p:sp>
        <p:nvSpPr>
          <p:cNvPr id="12" name="Slide Number Placeholder 5">
            <a:extLst>
              <a:ext uri="{FF2B5EF4-FFF2-40B4-BE49-F238E27FC236}">
                <a16:creationId xmlns:a16="http://schemas.microsoft.com/office/drawing/2014/main" id="{F3A29C52-9D84-43D5-BC32-6B735A66287F}"/>
              </a:ext>
            </a:extLst>
          </p:cNvPr>
          <p:cNvSpPr>
            <a:spLocks noGrp="1"/>
          </p:cNvSpPr>
          <p:nvPr>
            <p:ph type="sldNum" sz="quarter" idx="12"/>
          </p:nvPr>
        </p:nvSpPr>
        <p:spPr/>
        <p:txBody>
          <a:bodyPr/>
          <a:lstStyle>
            <a:lvl1pPr>
              <a:defRPr smtClean="0"/>
            </a:lvl1pPr>
          </a:lstStyle>
          <a:p>
            <a:pPr>
              <a:defRPr/>
            </a:pPr>
            <a:fld id="{A8569794-B48D-48CD-BC4C-3DF05C8F0006}" type="slidenum">
              <a:rPr lang="en-US" altLang="en-US"/>
              <a:pPr>
                <a:defRPr/>
              </a:pPr>
              <a:t>‹#›</a:t>
            </a:fld>
            <a:endParaRPr lang="en-US" altLang="en-US"/>
          </a:p>
        </p:txBody>
      </p:sp>
    </p:spTree>
    <p:extLst>
      <p:ext uri="{BB962C8B-B14F-4D97-AF65-F5344CB8AC3E}">
        <p14:creationId xmlns:p14="http://schemas.microsoft.com/office/powerpoint/2010/main" val="153980381"/>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5183188" y="987427"/>
            <a:ext cx="6172200" cy="4873625"/>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3">
            <a:extLst>
              <a:ext uri="{FF2B5EF4-FFF2-40B4-BE49-F238E27FC236}">
                <a16:creationId xmlns:a16="http://schemas.microsoft.com/office/drawing/2014/main" id="{EA7B982A-F172-49B3-A387-329D0A20BD5A}"/>
              </a:ext>
            </a:extLst>
          </p:cNvPr>
          <p:cNvSpPr>
            <a:spLocks noGrp="1"/>
          </p:cNvSpPr>
          <p:nvPr>
            <p:ph type="dt" sz="half" idx="10"/>
          </p:nvPr>
        </p:nvSpPr>
        <p:spPr/>
        <p:txBody>
          <a:bodyPr/>
          <a:lstStyle>
            <a:lvl1pPr>
              <a:defRPr/>
            </a:lvl1pPr>
          </a:lstStyle>
          <a:p>
            <a:pPr>
              <a:defRPr/>
            </a:pPr>
            <a:fld id="{2317C7E3-E8B3-4515-BDB0-0920F573F9E4}" type="datetimeFigureOut">
              <a:rPr lang="en-US"/>
              <a:pPr>
                <a:defRPr/>
              </a:pPr>
              <a:t>3/4/2021</a:t>
            </a:fld>
            <a:endParaRPr lang="en-US"/>
          </a:p>
        </p:txBody>
      </p:sp>
      <p:sp>
        <p:nvSpPr>
          <p:cNvPr id="6" name="Footer Placeholder 4">
            <a:extLst>
              <a:ext uri="{FF2B5EF4-FFF2-40B4-BE49-F238E27FC236}">
                <a16:creationId xmlns:a16="http://schemas.microsoft.com/office/drawing/2014/main" id="{E78B6ECD-5248-432F-A912-DCE7460D49BD}"/>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8DB89922-8D7F-4676-8332-A8A87A5C7FC5}"/>
              </a:ext>
            </a:extLst>
          </p:cNvPr>
          <p:cNvSpPr>
            <a:spLocks noGrp="1"/>
          </p:cNvSpPr>
          <p:nvPr>
            <p:ph type="sldNum" sz="quarter" idx="12"/>
          </p:nvPr>
        </p:nvSpPr>
        <p:spPr/>
        <p:txBody>
          <a:bodyPr/>
          <a:lstStyle>
            <a:lvl1pPr>
              <a:defRPr/>
            </a:lvl1pPr>
          </a:lstStyle>
          <a:p>
            <a:pPr>
              <a:defRPr/>
            </a:pPr>
            <a:fld id="{F5F78407-E834-43EF-9BCC-1CEF3C51464F}" type="slidenum">
              <a:rPr lang="en-US" altLang="en-US"/>
              <a:pPr>
                <a:defRPr/>
              </a:pPr>
              <a:t>‹#›</a:t>
            </a:fld>
            <a:endParaRPr lang="en-US" altLang="en-US"/>
          </a:p>
        </p:txBody>
      </p:sp>
    </p:spTree>
    <p:extLst>
      <p:ext uri="{BB962C8B-B14F-4D97-AF65-F5344CB8AC3E}">
        <p14:creationId xmlns:p14="http://schemas.microsoft.com/office/powerpoint/2010/main" val="25061762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5E74FF-8430-4E12-B078-96BB91A5CAA9}"/>
              </a:ext>
            </a:extLst>
          </p:cNvPr>
          <p:cNvSpPr>
            <a:spLocks noGrp="1"/>
          </p:cNvSpPr>
          <p:nvPr>
            <p:ph type="dt" sz="half" idx="10"/>
          </p:nvPr>
        </p:nvSpPr>
        <p:spPr/>
        <p:txBody>
          <a:bodyPr/>
          <a:lstStyle>
            <a:lvl1pPr>
              <a:defRPr/>
            </a:lvl1pPr>
          </a:lstStyle>
          <a:p>
            <a:pPr>
              <a:defRPr/>
            </a:pPr>
            <a:fld id="{BDB93DDA-F4C9-4862-9B71-8702B52460E1}" type="datetimeFigureOut">
              <a:rPr lang="en-US"/>
              <a:pPr>
                <a:defRPr/>
              </a:pPr>
              <a:t>3/4/2021</a:t>
            </a:fld>
            <a:endParaRPr lang="en-US"/>
          </a:p>
        </p:txBody>
      </p:sp>
      <p:sp>
        <p:nvSpPr>
          <p:cNvPr id="5" name="Footer Placeholder 4">
            <a:extLst>
              <a:ext uri="{FF2B5EF4-FFF2-40B4-BE49-F238E27FC236}">
                <a16:creationId xmlns:a16="http://schemas.microsoft.com/office/drawing/2014/main" id="{8FF3A3EE-6F67-4C2D-A5B4-F956ABD05F5B}"/>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C29C9421-11F5-4B2D-A2CC-E7790F3E298B}"/>
              </a:ext>
            </a:extLst>
          </p:cNvPr>
          <p:cNvSpPr>
            <a:spLocks noGrp="1"/>
          </p:cNvSpPr>
          <p:nvPr>
            <p:ph type="sldNum" sz="quarter" idx="12"/>
          </p:nvPr>
        </p:nvSpPr>
        <p:spPr/>
        <p:txBody>
          <a:bodyPr/>
          <a:lstStyle>
            <a:lvl1pPr>
              <a:defRPr/>
            </a:lvl1pPr>
          </a:lstStyle>
          <a:p>
            <a:pPr>
              <a:defRPr/>
            </a:pPr>
            <a:fld id="{12A2E415-5719-4BF9-8572-14688DA4AF99}" type="slidenum">
              <a:rPr lang="en-US" altLang="en-US"/>
              <a:pPr>
                <a:defRPr/>
              </a:pPr>
              <a:t>‹#›</a:t>
            </a:fld>
            <a:endParaRPr lang="en-US" altLang="en-US"/>
          </a:p>
        </p:txBody>
      </p:sp>
    </p:spTree>
    <p:extLst>
      <p:ext uri="{BB962C8B-B14F-4D97-AF65-F5344CB8AC3E}">
        <p14:creationId xmlns:p14="http://schemas.microsoft.com/office/powerpoint/2010/main" val="10790683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04FF22F-A083-4892-8985-B3E8A9D4EB79}"/>
              </a:ext>
            </a:extLst>
          </p:cNvPr>
          <p:cNvSpPr>
            <a:spLocks noGrp="1"/>
          </p:cNvSpPr>
          <p:nvPr>
            <p:ph type="dt" sz="half" idx="10"/>
          </p:nvPr>
        </p:nvSpPr>
        <p:spPr/>
        <p:txBody>
          <a:bodyPr/>
          <a:lstStyle>
            <a:lvl1pPr>
              <a:defRPr/>
            </a:lvl1pPr>
          </a:lstStyle>
          <a:p>
            <a:pPr>
              <a:defRPr/>
            </a:pPr>
            <a:fld id="{C5F653B8-1BFF-488C-9189-C9D659C34E72}" type="datetimeFigureOut">
              <a:rPr lang="en-US"/>
              <a:pPr>
                <a:defRPr/>
              </a:pPr>
              <a:t>3/4/2021</a:t>
            </a:fld>
            <a:endParaRPr lang="en-US"/>
          </a:p>
        </p:txBody>
      </p:sp>
      <p:sp>
        <p:nvSpPr>
          <p:cNvPr id="5" name="Footer Placeholder 4">
            <a:extLst>
              <a:ext uri="{FF2B5EF4-FFF2-40B4-BE49-F238E27FC236}">
                <a16:creationId xmlns:a16="http://schemas.microsoft.com/office/drawing/2014/main" id="{6753E893-9F50-4758-B8D2-90F485C545A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CF914B59-CBD0-4071-9A4B-F22BD7FCDD1E}"/>
              </a:ext>
            </a:extLst>
          </p:cNvPr>
          <p:cNvSpPr>
            <a:spLocks noGrp="1"/>
          </p:cNvSpPr>
          <p:nvPr>
            <p:ph type="sldNum" sz="quarter" idx="12"/>
          </p:nvPr>
        </p:nvSpPr>
        <p:spPr/>
        <p:txBody>
          <a:bodyPr/>
          <a:lstStyle>
            <a:lvl1pPr>
              <a:defRPr/>
            </a:lvl1pPr>
          </a:lstStyle>
          <a:p>
            <a:pPr>
              <a:defRPr/>
            </a:pPr>
            <a:fld id="{E0FB0634-282D-428C-83C7-6AD463608FCE}" type="slidenum">
              <a:rPr lang="en-US" altLang="en-US"/>
              <a:pPr>
                <a:defRPr/>
              </a:pPr>
              <a:t>‹#›</a:t>
            </a:fld>
            <a:endParaRPr lang="en-US" altLang="en-US"/>
          </a:p>
        </p:txBody>
      </p:sp>
    </p:spTree>
    <p:extLst>
      <p:ext uri="{BB962C8B-B14F-4D97-AF65-F5344CB8AC3E}">
        <p14:creationId xmlns:p14="http://schemas.microsoft.com/office/powerpoint/2010/main" val="7378751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5" name="Title 4"/>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3289833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9D1FA7A4-D1AD-4BEB-8C74-74E921DBB290}"/>
              </a:ext>
            </a:extLst>
          </p:cNvPr>
          <p:cNvSpPr>
            <a:spLocks noGrp="1"/>
          </p:cNvSpPr>
          <p:nvPr>
            <p:ph type="dt" sz="half" idx="10"/>
          </p:nvPr>
        </p:nvSpPr>
        <p:spPr/>
        <p:txBody>
          <a:bodyPr/>
          <a:lstStyle>
            <a:lvl1pPr>
              <a:defRPr/>
            </a:lvl1pPr>
          </a:lstStyle>
          <a:p>
            <a:pPr>
              <a:defRPr/>
            </a:pPr>
            <a:fld id="{ED298845-D78D-40FC-B118-8D1696F2E4A5}" type="datetimeFigureOut">
              <a:rPr lang="en-US"/>
              <a:pPr>
                <a:defRPr/>
              </a:pPr>
              <a:t>3/4/2021</a:t>
            </a:fld>
            <a:endParaRPr lang="en-US"/>
          </a:p>
        </p:txBody>
      </p:sp>
      <p:sp>
        <p:nvSpPr>
          <p:cNvPr id="5" name="Footer Placeholder 4">
            <a:extLst>
              <a:ext uri="{FF2B5EF4-FFF2-40B4-BE49-F238E27FC236}">
                <a16:creationId xmlns:a16="http://schemas.microsoft.com/office/drawing/2014/main" id="{1010C002-F0C6-4BD1-93B5-C3B6A0C8B2E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C1C7ECF-DDF0-456E-A24F-F7F22EB32155}"/>
              </a:ext>
            </a:extLst>
          </p:cNvPr>
          <p:cNvSpPr>
            <a:spLocks noGrp="1"/>
          </p:cNvSpPr>
          <p:nvPr>
            <p:ph type="sldNum" sz="quarter" idx="12"/>
          </p:nvPr>
        </p:nvSpPr>
        <p:spPr/>
        <p:txBody>
          <a:bodyPr/>
          <a:lstStyle>
            <a:lvl1pPr>
              <a:defRPr/>
            </a:lvl1pPr>
          </a:lstStyle>
          <a:p>
            <a:pPr>
              <a:defRPr/>
            </a:pPr>
            <a:fld id="{DA1E025B-9671-4A87-818D-C1D7B5709A97}" type="slidenum">
              <a:rPr lang="en-US" altLang="en-US"/>
              <a:pPr>
                <a:defRPr/>
              </a:pPr>
              <a:t>‹#›</a:t>
            </a:fld>
            <a:endParaRPr lang="en-US" altLang="en-US"/>
          </a:p>
        </p:txBody>
      </p:sp>
    </p:spTree>
    <p:extLst>
      <p:ext uri="{BB962C8B-B14F-4D97-AF65-F5344CB8AC3E}">
        <p14:creationId xmlns:p14="http://schemas.microsoft.com/office/powerpoint/2010/main" val="32275988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grpSp>
        <p:nvGrpSpPr>
          <p:cNvPr id="4" name="Group 5">
            <a:extLst>
              <a:ext uri="{FF2B5EF4-FFF2-40B4-BE49-F238E27FC236}">
                <a16:creationId xmlns:a16="http://schemas.microsoft.com/office/drawing/2014/main" id="{3D4D72FD-47A1-4D1F-9062-0585D4801085}"/>
              </a:ext>
            </a:extLst>
          </p:cNvPr>
          <p:cNvGrpSpPr>
            <a:grpSpLocks/>
          </p:cNvGrpSpPr>
          <p:nvPr userDrawn="1"/>
        </p:nvGrpSpPr>
        <p:grpSpPr bwMode="auto">
          <a:xfrm>
            <a:off x="304800" y="457200"/>
            <a:ext cx="625475" cy="701675"/>
            <a:chOff x="2921000" y="3261207"/>
            <a:chExt cx="1222375" cy="1371600"/>
          </a:xfrm>
        </p:grpSpPr>
        <p:sp>
          <p:nvSpPr>
            <p:cNvPr id="5" name="AutoShape 7">
              <a:extLst>
                <a:ext uri="{FF2B5EF4-FFF2-40B4-BE49-F238E27FC236}">
                  <a16:creationId xmlns:a16="http://schemas.microsoft.com/office/drawing/2014/main" id="{5D9195C3-C564-443A-8B9D-D643551653C1}"/>
                </a:ext>
              </a:extLst>
            </p:cNvPr>
            <p:cNvSpPr>
              <a:spLocks noChangeAspect="1" noChangeArrowheads="1" noTextEdit="1"/>
            </p:cNvSpPr>
            <p:nvPr/>
          </p:nvSpPr>
          <p:spPr bwMode="auto">
            <a:xfrm>
              <a:off x="2921000" y="3261207"/>
              <a:ext cx="1222375"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 name="Freeform 9">
              <a:extLst>
                <a:ext uri="{FF2B5EF4-FFF2-40B4-BE49-F238E27FC236}">
                  <a16:creationId xmlns:a16="http://schemas.microsoft.com/office/drawing/2014/main" id="{4E7483CF-78FC-4F0D-905D-12BA8A51E533}"/>
                </a:ext>
              </a:extLst>
            </p:cNvPr>
            <p:cNvSpPr>
              <a:spLocks/>
            </p:cNvSpPr>
            <p:nvPr/>
          </p:nvSpPr>
          <p:spPr bwMode="auto">
            <a:xfrm>
              <a:off x="3929063" y="3342170"/>
              <a:ext cx="211138" cy="280988"/>
            </a:xfrm>
            <a:custGeom>
              <a:avLst/>
              <a:gdLst>
                <a:gd name="T0" fmla="*/ 0 w 398"/>
                <a:gd name="T1" fmla="*/ 2147483646 h 531"/>
                <a:gd name="T2" fmla="*/ 0 w 398"/>
                <a:gd name="T3" fmla="*/ 2147483646 h 531"/>
                <a:gd name="T4" fmla="*/ 2147483646 w 398"/>
                <a:gd name="T5" fmla="*/ 2147483646 h 531"/>
                <a:gd name="T6" fmla="*/ 2147483646 w 398"/>
                <a:gd name="T7" fmla="*/ 2147483646 h 531"/>
                <a:gd name="T8" fmla="*/ 2147483646 w 398"/>
                <a:gd name="T9" fmla="*/ 2147483646 h 531"/>
                <a:gd name="T10" fmla="*/ 2147483646 w 398"/>
                <a:gd name="T11" fmla="*/ 2147483646 h 531"/>
                <a:gd name="T12" fmla="*/ 2147483646 w 398"/>
                <a:gd name="T13" fmla="*/ 2147483646 h 531"/>
                <a:gd name="T14" fmla="*/ 2147483646 w 398"/>
                <a:gd name="T15" fmla="*/ 2147483646 h 531"/>
                <a:gd name="T16" fmla="*/ 2147483646 w 398"/>
                <a:gd name="T17" fmla="*/ 0 h 531"/>
                <a:gd name="T18" fmla="*/ 2147483646 w 398"/>
                <a:gd name="T19" fmla="*/ 2147483646 h 531"/>
                <a:gd name="T20" fmla="*/ 2147483646 w 398"/>
                <a:gd name="T21" fmla="*/ 2147483646 h 531"/>
                <a:gd name="T22" fmla="*/ 2147483646 w 398"/>
                <a:gd name="T23" fmla="*/ 2147483646 h 531"/>
                <a:gd name="T24" fmla="*/ 2147483646 w 398"/>
                <a:gd name="T25" fmla="*/ 2147483646 h 531"/>
                <a:gd name="T26" fmla="*/ 2147483646 w 398"/>
                <a:gd name="T27" fmla="*/ 2147483646 h 531"/>
                <a:gd name="T28" fmla="*/ 2147483646 w 398"/>
                <a:gd name="T29" fmla="*/ 2147483646 h 531"/>
                <a:gd name="T30" fmla="*/ 2147483646 w 398"/>
                <a:gd name="T31" fmla="*/ 2147483646 h 531"/>
                <a:gd name="T32" fmla="*/ 2147483646 w 398"/>
                <a:gd name="T33" fmla="*/ 2147483646 h 531"/>
                <a:gd name="T34" fmla="*/ 2147483646 w 398"/>
                <a:gd name="T35" fmla="*/ 2147483646 h 531"/>
                <a:gd name="T36" fmla="*/ 2147483646 w 398"/>
                <a:gd name="T37" fmla="*/ 2147483646 h 531"/>
                <a:gd name="T38" fmla="*/ 2147483646 w 398"/>
                <a:gd name="T39" fmla="*/ 2147483646 h 531"/>
                <a:gd name="T40" fmla="*/ 2147483646 w 398"/>
                <a:gd name="T41" fmla="*/ 2147483646 h 531"/>
                <a:gd name="T42" fmla="*/ 2147483646 w 398"/>
                <a:gd name="T43" fmla="*/ 2147483646 h 531"/>
                <a:gd name="T44" fmla="*/ 2147483646 w 398"/>
                <a:gd name="T45" fmla="*/ 2147483646 h 531"/>
                <a:gd name="T46" fmla="*/ 2147483646 w 398"/>
                <a:gd name="T47" fmla="*/ 2147483646 h 531"/>
                <a:gd name="T48" fmla="*/ 2147483646 w 398"/>
                <a:gd name="T49" fmla="*/ 2147483646 h 531"/>
                <a:gd name="T50" fmla="*/ 2147483646 w 398"/>
                <a:gd name="T51" fmla="*/ 2147483646 h 531"/>
                <a:gd name="T52" fmla="*/ 2147483646 w 398"/>
                <a:gd name="T53" fmla="*/ 2147483646 h 531"/>
                <a:gd name="T54" fmla="*/ 2147483646 w 398"/>
                <a:gd name="T55" fmla="*/ 2147483646 h 531"/>
                <a:gd name="T56" fmla="*/ 2147483646 w 398"/>
                <a:gd name="T57" fmla="*/ 2147483646 h 531"/>
                <a:gd name="T58" fmla="*/ 2147483646 w 398"/>
                <a:gd name="T59" fmla="*/ 2147483646 h 531"/>
                <a:gd name="T60" fmla="*/ 2147483646 w 398"/>
                <a:gd name="T61" fmla="*/ 2147483646 h 531"/>
                <a:gd name="T62" fmla="*/ 2147483646 w 398"/>
                <a:gd name="T63" fmla="*/ 2147483646 h 531"/>
                <a:gd name="T64" fmla="*/ 2147483646 w 398"/>
                <a:gd name="T65" fmla="*/ 2147483646 h 531"/>
                <a:gd name="T66" fmla="*/ 2147483646 w 398"/>
                <a:gd name="T67" fmla="*/ 2147483646 h 531"/>
                <a:gd name="T68" fmla="*/ 2147483646 w 398"/>
                <a:gd name="T69" fmla="*/ 2147483646 h 531"/>
                <a:gd name="T70" fmla="*/ 2147483646 w 398"/>
                <a:gd name="T71" fmla="*/ 2147483646 h 531"/>
                <a:gd name="T72" fmla="*/ 2147483646 w 398"/>
                <a:gd name="T73" fmla="*/ 2147483646 h 531"/>
                <a:gd name="T74" fmla="*/ 2147483646 w 398"/>
                <a:gd name="T75" fmla="*/ 2147483646 h 531"/>
                <a:gd name="T76" fmla="*/ 2147483646 w 398"/>
                <a:gd name="T77" fmla="*/ 2147483646 h 531"/>
                <a:gd name="T78" fmla="*/ 2147483646 w 398"/>
                <a:gd name="T79" fmla="*/ 2147483646 h 531"/>
                <a:gd name="T80" fmla="*/ 2147483646 w 398"/>
                <a:gd name="T81" fmla="*/ 2147483646 h 531"/>
                <a:gd name="T82" fmla="*/ 2147483646 w 398"/>
                <a:gd name="T83" fmla="*/ 2147483646 h 531"/>
                <a:gd name="T84" fmla="*/ 2147483646 w 398"/>
                <a:gd name="T85" fmla="*/ 2147483646 h 531"/>
                <a:gd name="T86" fmla="*/ 2147483646 w 398"/>
                <a:gd name="T87" fmla="*/ 2147483646 h 531"/>
                <a:gd name="T88" fmla="*/ 2147483646 w 398"/>
                <a:gd name="T89" fmla="*/ 2147483646 h 531"/>
                <a:gd name="T90" fmla="*/ 2147483646 w 398"/>
                <a:gd name="T91" fmla="*/ 2147483646 h 531"/>
                <a:gd name="T92" fmla="*/ 2147483646 w 398"/>
                <a:gd name="T93" fmla="*/ 2147483646 h 531"/>
                <a:gd name="T94" fmla="*/ 2147483646 w 398"/>
                <a:gd name="T95" fmla="*/ 2147483646 h 531"/>
                <a:gd name="T96" fmla="*/ 0 w 398"/>
                <a:gd name="T97" fmla="*/ 2147483646 h 53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98" h="531">
                  <a:moveTo>
                    <a:pt x="0" y="160"/>
                  </a:moveTo>
                  <a:lnTo>
                    <a:pt x="0" y="138"/>
                  </a:lnTo>
                  <a:lnTo>
                    <a:pt x="3" y="112"/>
                  </a:lnTo>
                  <a:lnTo>
                    <a:pt x="8" y="85"/>
                  </a:lnTo>
                  <a:lnTo>
                    <a:pt x="20" y="60"/>
                  </a:lnTo>
                  <a:lnTo>
                    <a:pt x="34" y="37"/>
                  </a:lnTo>
                  <a:lnTo>
                    <a:pt x="54" y="19"/>
                  </a:lnTo>
                  <a:lnTo>
                    <a:pt x="80" y="6"/>
                  </a:lnTo>
                  <a:lnTo>
                    <a:pt x="110" y="0"/>
                  </a:lnTo>
                  <a:lnTo>
                    <a:pt x="127" y="3"/>
                  </a:lnTo>
                  <a:lnTo>
                    <a:pt x="147" y="14"/>
                  </a:lnTo>
                  <a:lnTo>
                    <a:pt x="170" y="32"/>
                  </a:lnTo>
                  <a:lnTo>
                    <a:pt x="193" y="55"/>
                  </a:lnTo>
                  <a:lnTo>
                    <a:pt x="216" y="82"/>
                  </a:lnTo>
                  <a:lnTo>
                    <a:pt x="240" y="112"/>
                  </a:lnTo>
                  <a:lnTo>
                    <a:pt x="265" y="143"/>
                  </a:lnTo>
                  <a:lnTo>
                    <a:pt x="288" y="178"/>
                  </a:lnTo>
                  <a:lnTo>
                    <a:pt x="309" y="211"/>
                  </a:lnTo>
                  <a:lnTo>
                    <a:pt x="331" y="243"/>
                  </a:lnTo>
                  <a:lnTo>
                    <a:pt x="349" y="274"/>
                  </a:lnTo>
                  <a:lnTo>
                    <a:pt x="365" y="302"/>
                  </a:lnTo>
                  <a:lnTo>
                    <a:pt x="379" y="325"/>
                  </a:lnTo>
                  <a:lnTo>
                    <a:pt x="389" y="342"/>
                  </a:lnTo>
                  <a:lnTo>
                    <a:pt x="395" y="354"/>
                  </a:lnTo>
                  <a:lnTo>
                    <a:pt x="398" y="358"/>
                  </a:lnTo>
                  <a:lnTo>
                    <a:pt x="396" y="362"/>
                  </a:lnTo>
                  <a:lnTo>
                    <a:pt x="391" y="377"/>
                  </a:lnTo>
                  <a:lnTo>
                    <a:pt x="384" y="397"/>
                  </a:lnTo>
                  <a:lnTo>
                    <a:pt x="373" y="421"/>
                  </a:lnTo>
                  <a:lnTo>
                    <a:pt x="363" y="450"/>
                  </a:lnTo>
                  <a:lnTo>
                    <a:pt x="352" y="478"/>
                  </a:lnTo>
                  <a:lnTo>
                    <a:pt x="343" y="505"/>
                  </a:lnTo>
                  <a:lnTo>
                    <a:pt x="335" y="531"/>
                  </a:lnTo>
                  <a:lnTo>
                    <a:pt x="318" y="517"/>
                  </a:lnTo>
                  <a:lnTo>
                    <a:pt x="296" y="498"/>
                  </a:lnTo>
                  <a:lnTo>
                    <a:pt x="273" y="474"/>
                  </a:lnTo>
                  <a:lnTo>
                    <a:pt x="247" y="447"/>
                  </a:lnTo>
                  <a:lnTo>
                    <a:pt x="220" y="418"/>
                  </a:lnTo>
                  <a:lnTo>
                    <a:pt x="192" y="387"/>
                  </a:lnTo>
                  <a:lnTo>
                    <a:pt x="164" y="355"/>
                  </a:lnTo>
                  <a:lnTo>
                    <a:pt x="136" y="322"/>
                  </a:lnTo>
                  <a:lnTo>
                    <a:pt x="109" y="291"/>
                  </a:lnTo>
                  <a:lnTo>
                    <a:pt x="84" y="262"/>
                  </a:lnTo>
                  <a:lnTo>
                    <a:pt x="61" y="233"/>
                  </a:lnTo>
                  <a:lnTo>
                    <a:pt x="40" y="209"/>
                  </a:lnTo>
                  <a:lnTo>
                    <a:pt x="24" y="189"/>
                  </a:lnTo>
                  <a:lnTo>
                    <a:pt x="11" y="173"/>
                  </a:lnTo>
                  <a:lnTo>
                    <a:pt x="3" y="163"/>
                  </a:lnTo>
                  <a:lnTo>
                    <a:pt x="0" y="160"/>
                  </a:lnTo>
                  <a:close/>
                </a:path>
              </a:pathLst>
            </a:custGeom>
            <a:solidFill>
              <a:srgbClr val="FFFFFF"/>
            </a:solidFill>
            <a:ln w="9525">
              <a:solidFill>
                <a:srgbClr val="0B8F8C"/>
              </a:solidFill>
              <a:round/>
              <a:headEnd/>
              <a:tailEnd/>
            </a:ln>
          </p:spPr>
          <p:txBody>
            <a:bodyPr/>
            <a:lstStyle/>
            <a:p>
              <a:endParaRPr lang="en-US"/>
            </a:p>
          </p:txBody>
        </p:sp>
        <p:sp>
          <p:nvSpPr>
            <p:cNvPr id="7" name="Freeform 10">
              <a:extLst>
                <a:ext uri="{FF2B5EF4-FFF2-40B4-BE49-F238E27FC236}">
                  <a16:creationId xmlns:a16="http://schemas.microsoft.com/office/drawing/2014/main" id="{0B6226B9-8C8C-405F-AE6E-8A1E33BF69C5}"/>
                </a:ext>
              </a:extLst>
            </p:cNvPr>
            <p:cNvSpPr>
              <a:spLocks/>
            </p:cNvSpPr>
            <p:nvPr/>
          </p:nvSpPr>
          <p:spPr bwMode="auto">
            <a:xfrm>
              <a:off x="2941638" y="3261207"/>
              <a:ext cx="1198563" cy="1360488"/>
            </a:xfrm>
            <a:custGeom>
              <a:avLst/>
              <a:gdLst>
                <a:gd name="T0" fmla="*/ 2147483646 w 2264"/>
                <a:gd name="T1" fmla="*/ 2147483646 h 2571"/>
                <a:gd name="T2" fmla="*/ 2147483646 w 2264"/>
                <a:gd name="T3" fmla="*/ 2147483646 h 2571"/>
                <a:gd name="T4" fmla="*/ 2147483646 w 2264"/>
                <a:gd name="T5" fmla="*/ 2147483646 h 2571"/>
                <a:gd name="T6" fmla="*/ 2147483646 w 2264"/>
                <a:gd name="T7" fmla="*/ 2147483646 h 2571"/>
                <a:gd name="T8" fmla="*/ 2147483646 w 2264"/>
                <a:gd name="T9" fmla="*/ 2147483646 h 2571"/>
                <a:gd name="T10" fmla="*/ 2147483646 w 2264"/>
                <a:gd name="T11" fmla="*/ 2147483646 h 2571"/>
                <a:gd name="T12" fmla="*/ 2147483646 w 2264"/>
                <a:gd name="T13" fmla="*/ 2147483646 h 2571"/>
                <a:gd name="T14" fmla="*/ 2147483646 w 2264"/>
                <a:gd name="T15" fmla="*/ 2147483646 h 2571"/>
                <a:gd name="T16" fmla="*/ 2147483646 w 2264"/>
                <a:gd name="T17" fmla="*/ 2147483646 h 2571"/>
                <a:gd name="T18" fmla="*/ 2147483646 w 2264"/>
                <a:gd name="T19" fmla="*/ 2147483646 h 2571"/>
                <a:gd name="T20" fmla="*/ 2147483646 w 2264"/>
                <a:gd name="T21" fmla="*/ 2147483646 h 2571"/>
                <a:gd name="T22" fmla="*/ 2147483646 w 2264"/>
                <a:gd name="T23" fmla="*/ 2147483646 h 2571"/>
                <a:gd name="T24" fmla="*/ 2147483646 w 2264"/>
                <a:gd name="T25" fmla="*/ 2147483646 h 2571"/>
                <a:gd name="T26" fmla="*/ 2147483646 w 2264"/>
                <a:gd name="T27" fmla="*/ 2147483646 h 2571"/>
                <a:gd name="T28" fmla="*/ 2147483646 w 2264"/>
                <a:gd name="T29" fmla="*/ 2147483646 h 2571"/>
                <a:gd name="T30" fmla="*/ 2147483646 w 2264"/>
                <a:gd name="T31" fmla="*/ 2147483646 h 2571"/>
                <a:gd name="T32" fmla="*/ 2147483646 w 2264"/>
                <a:gd name="T33" fmla="*/ 2147483646 h 2571"/>
                <a:gd name="T34" fmla="*/ 2147483646 w 2264"/>
                <a:gd name="T35" fmla="*/ 2147483646 h 2571"/>
                <a:gd name="T36" fmla="*/ 2147483646 w 2264"/>
                <a:gd name="T37" fmla="*/ 2147483646 h 2571"/>
                <a:gd name="T38" fmla="*/ 2147483646 w 2264"/>
                <a:gd name="T39" fmla="*/ 2147483646 h 2571"/>
                <a:gd name="T40" fmla="*/ 2147483646 w 2264"/>
                <a:gd name="T41" fmla="*/ 2147483646 h 2571"/>
                <a:gd name="T42" fmla="*/ 2147483646 w 2264"/>
                <a:gd name="T43" fmla="*/ 2147483646 h 2571"/>
                <a:gd name="T44" fmla="*/ 2147483646 w 2264"/>
                <a:gd name="T45" fmla="*/ 2147483646 h 2571"/>
                <a:gd name="T46" fmla="*/ 2147483646 w 2264"/>
                <a:gd name="T47" fmla="*/ 2147483646 h 2571"/>
                <a:gd name="T48" fmla="*/ 2147483646 w 2264"/>
                <a:gd name="T49" fmla="*/ 2147483646 h 2571"/>
                <a:gd name="T50" fmla="*/ 2147483646 w 2264"/>
                <a:gd name="T51" fmla="*/ 2147483646 h 2571"/>
                <a:gd name="T52" fmla="*/ 2147483646 w 2264"/>
                <a:gd name="T53" fmla="*/ 2147483646 h 2571"/>
                <a:gd name="T54" fmla="*/ 2147483646 w 2264"/>
                <a:gd name="T55" fmla="*/ 2147483646 h 2571"/>
                <a:gd name="T56" fmla="*/ 2147483646 w 2264"/>
                <a:gd name="T57" fmla="*/ 2147483646 h 2571"/>
                <a:gd name="T58" fmla="*/ 2147483646 w 2264"/>
                <a:gd name="T59" fmla="*/ 2147483646 h 2571"/>
                <a:gd name="T60" fmla="*/ 2147483646 w 2264"/>
                <a:gd name="T61" fmla="*/ 2147483646 h 2571"/>
                <a:gd name="T62" fmla="*/ 2147483646 w 2264"/>
                <a:gd name="T63" fmla="*/ 2147483646 h 2571"/>
                <a:gd name="T64" fmla="*/ 2147483646 w 2264"/>
                <a:gd name="T65" fmla="*/ 2147483646 h 2571"/>
                <a:gd name="T66" fmla="*/ 2147483646 w 2264"/>
                <a:gd name="T67" fmla="*/ 2147483646 h 2571"/>
                <a:gd name="T68" fmla="*/ 2147483646 w 2264"/>
                <a:gd name="T69" fmla="*/ 2147483646 h 2571"/>
                <a:gd name="T70" fmla="*/ 2147483646 w 2264"/>
                <a:gd name="T71" fmla="*/ 2147483646 h 2571"/>
                <a:gd name="T72" fmla="*/ 2147483646 w 2264"/>
                <a:gd name="T73" fmla="*/ 2147483646 h 2571"/>
                <a:gd name="T74" fmla="*/ 2147483646 w 2264"/>
                <a:gd name="T75" fmla="*/ 2147483646 h 2571"/>
                <a:gd name="T76" fmla="*/ 2147483646 w 2264"/>
                <a:gd name="T77" fmla="*/ 2147483646 h 2571"/>
                <a:gd name="T78" fmla="*/ 2147483646 w 2264"/>
                <a:gd name="T79" fmla="*/ 2147483646 h 2571"/>
                <a:gd name="T80" fmla="*/ 2147483646 w 2264"/>
                <a:gd name="T81" fmla="*/ 2147483646 h 2571"/>
                <a:gd name="T82" fmla="*/ 2147483646 w 2264"/>
                <a:gd name="T83" fmla="*/ 2147483646 h 2571"/>
                <a:gd name="T84" fmla="*/ 2147483646 w 2264"/>
                <a:gd name="T85" fmla="*/ 2147483646 h 2571"/>
                <a:gd name="T86" fmla="*/ 2147483646 w 2264"/>
                <a:gd name="T87" fmla="*/ 2147483646 h 2571"/>
                <a:gd name="T88" fmla="*/ 2147483646 w 2264"/>
                <a:gd name="T89" fmla="*/ 2147483646 h 2571"/>
                <a:gd name="T90" fmla="*/ 2147483646 w 2264"/>
                <a:gd name="T91" fmla="*/ 2147483646 h 2571"/>
                <a:gd name="T92" fmla="*/ 2147483646 w 2264"/>
                <a:gd name="T93" fmla="*/ 2147483646 h 2571"/>
                <a:gd name="T94" fmla="*/ 2147483646 w 2264"/>
                <a:gd name="T95" fmla="*/ 2147483646 h 2571"/>
                <a:gd name="T96" fmla="*/ 2147483646 w 2264"/>
                <a:gd name="T97" fmla="*/ 2147483646 h 2571"/>
                <a:gd name="T98" fmla="*/ 2147483646 w 2264"/>
                <a:gd name="T99" fmla="*/ 2147483646 h 2571"/>
                <a:gd name="T100" fmla="*/ 2147483646 w 2264"/>
                <a:gd name="T101" fmla="*/ 2147483646 h 2571"/>
                <a:gd name="T102" fmla="*/ 2147483646 w 2264"/>
                <a:gd name="T103" fmla="*/ 2147483646 h 2571"/>
                <a:gd name="T104" fmla="*/ 2147483646 w 2264"/>
                <a:gd name="T105" fmla="*/ 2147483646 h 2571"/>
                <a:gd name="T106" fmla="*/ 2147483646 w 2264"/>
                <a:gd name="T107" fmla="*/ 2147483646 h 2571"/>
                <a:gd name="T108" fmla="*/ 2147483646 w 2264"/>
                <a:gd name="T109" fmla="*/ 2147483646 h 2571"/>
                <a:gd name="T110" fmla="*/ 2147483646 w 2264"/>
                <a:gd name="T111" fmla="*/ 2147483646 h 2571"/>
                <a:gd name="T112" fmla="*/ 2147483646 w 2264"/>
                <a:gd name="T113" fmla="*/ 2147483646 h 2571"/>
                <a:gd name="T114" fmla="*/ 2147483646 w 2264"/>
                <a:gd name="T115" fmla="*/ 2147483646 h 2571"/>
                <a:gd name="T116" fmla="*/ 2147483646 w 2264"/>
                <a:gd name="T117" fmla="*/ 2147483646 h 257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264" h="2571">
                  <a:moveTo>
                    <a:pt x="2201" y="228"/>
                  </a:moveTo>
                  <a:lnTo>
                    <a:pt x="2204" y="238"/>
                  </a:lnTo>
                  <a:lnTo>
                    <a:pt x="2212" y="266"/>
                  </a:lnTo>
                  <a:lnTo>
                    <a:pt x="2222" y="306"/>
                  </a:lnTo>
                  <a:lnTo>
                    <a:pt x="2235" y="354"/>
                  </a:lnTo>
                  <a:lnTo>
                    <a:pt x="2247" y="404"/>
                  </a:lnTo>
                  <a:lnTo>
                    <a:pt x="2257" y="449"/>
                  </a:lnTo>
                  <a:lnTo>
                    <a:pt x="2264" y="487"/>
                  </a:lnTo>
                  <a:lnTo>
                    <a:pt x="2264" y="511"/>
                  </a:lnTo>
                  <a:lnTo>
                    <a:pt x="2232" y="507"/>
                  </a:lnTo>
                  <a:lnTo>
                    <a:pt x="2214" y="487"/>
                  </a:lnTo>
                  <a:lnTo>
                    <a:pt x="2195" y="467"/>
                  </a:lnTo>
                  <a:lnTo>
                    <a:pt x="2178" y="448"/>
                  </a:lnTo>
                  <a:lnTo>
                    <a:pt x="2161" y="428"/>
                  </a:lnTo>
                  <a:lnTo>
                    <a:pt x="2144" y="408"/>
                  </a:lnTo>
                  <a:lnTo>
                    <a:pt x="2126" y="388"/>
                  </a:lnTo>
                  <a:lnTo>
                    <a:pt x="2109" y="368"/>
                  </a:lnTo>
                  <a:lnTo>
                    <a:pt x="2093" y="348"/>
                  </a:lnTo>
                  <a:lnTo>
                    <a:pt x="2078" y="328"/>
                  </a:lnTo>
                  <a:lnTo>
                    <a:pt x="2062" y="308"/>
                  </a:lnTo>
                  <a:lnTo>
                    <a:pt x="2046" y="286"/>
                  </a:lnTo>
                  <a:lnTo>
                    <a:pt x="2032" y="266"/>
                  </a:lnTo>
                  <a:lnTo>
                    <a:pt x="2018" y="245"/>
                  </a:lnTo>
                  <a:lnTo>
                    <a:pt x="2003" y="223"/>
                  </a:lnTo>
                  <a:lnTo>
                    <a:pt x="1990" y="202"/>
                  </a:lnTo>
                  <a:lnTo>
                    <a:pt x="1977" y="180"/>
                  </a:lnTo>
                  <a:lnTo>
                    <a:pt x="1949" y="166"/>
                  </a:lnTo>
                  <a:lnTo>
                    <a:pt x="1926" y="186"/>
                  </a:lnTo>
                  <a:lnTo>
                    <a:pt x="1910" y="206"/>
                  </a:lnTo>
                  <a:lnTo>
                    <a:pt x="1900" y="228"/>
                  </a:lnTo>
                  <a:lnTo>
                    <a:pt x="1897" y="248"/>
                  </a:lnTo>
                  <a:lnTo>
                    <a:pt x="1899" y="268"/>
                  </a:lnTo>
                  <a:lnTo>
                    <a:pt x="1906" y="288"/>
                  </a:lnTo>
                  <a:lnTo>
                    <a:pt x="1916" y="309"/>
                  </a:lnTo>
                  <a:lnTo>
                    <a:pt x="1929" y="329"/>
                  </a:lnTo>
                  <a:lnTo>
                    <a:pt x="1943" y="349"/>
                  </a:lnTo>
                  <a:lnTo>
                    <a:pt x="1960" y="369"/>
                  </a:lnTo>
                  <a:lnTo>
                    <a:pt x="1977" y="389"/>
                  </a:lnTo>
                  <a:lnTo>
                    <a:pt x="1995" y="409"/>
                  </a:lnTo>
                  <a:lnTo>
                    <a:pt x="2010" y="428"/>
                  </a:lnTo>
                  <a:lnTo>
                    <a:pt x="2025" y="448"/>
                  </a:lnTo>
                  <a:lnTo>
                    <a:pt x="2036" y="467"/>
                  </a:lnTo>
                  <a:lnTo>
                    <a:pt x="2045" y="485"/>
                  </a:lnTo>
                  <a:lnTo>
                    <a:pt x="2060" y="510"/>
                  </a:lnTo>
                  <a:lnTo>
                    <a:pt x="2078" y="532"/>
                  </a:lnTo>
                  <a:lnTo>
                    <a:pt x="2096" y="554"/>
                  </a:lnTo>
                  <a:lnTo>
                    <a:pt x="2116" y="577"/>
                  </a:lnTo>
                  <a:lnTo>
                    <a:pt x="2136" y="598"/>
                  </a:lnTo>
                  <a:lnTo>
                    <a:pt x="2158" y="618"/>
                  </a:lnTo>
                  <a:lnTo>
                    <a:pt x="2179" y="640"/>
                  </a:lnTo>
                  <a:lnTo>
                    <a:pt x="2201" y="660"/>
                  </a:lnTo>
                  <a:lnTo>
                    <a:pt x="2201" y="684"/>
                  </a:lnTo>
                  <a:lnTo>
                    <a:pt x="2184" y="681"/>
                  </a:lnTo>
                  <a:lnTo>
                    <a:pt x="2169" y="674"/>
                  </a:lnTo>
                  <a:lnTo>
                    <a:pt x="2156" y="666"/>
                  </a:lnTo>
                  <a:lnTo>
                    <a:pt x="2145" y="654"/>
                  </a:lnTo>
                  <a:lnTo>
                    <a:pt x="2134" y="643"/>
                  </a:lnTo>
                  <a:lnTo>
                    <a:pt x="2123" y="631"/>
                  </a:lnTo>
                  <a:lnTo>
                    <a:pt x="2111" y="620"/>
                  </a:lnTo>
                  <a:lnTo>
                    <a:pt x="2098" y="610"/>
                  </a:lnTo>
                  <a:lnTo>
                    <a:pt x="2081" y="631"/>
                  </a:lnTo>
                  <a:lnTo>
                    <a:pt x="2062" y="653"/>
                  </a:lnTo>
                  <a:lnTo>
                    <a:pt x="2042" y="674"/>
                  </a:lnTo>
                  <a:lnTo>
                    <a:pt x="2022" y="697"/>
                  </a:lnTo>
                  <a:lnTo>
                    <a:pt x="2003" y="723"/>
                  </a:lnTo>
                  <a:lnTo>
                    <a:pt x="1990" y="750"/>
                  </a:lnTo>
                  <a:lnTo>
                    <a:pt x="1983" y="779"/>
                  </a:lnTo>
                  <a:lnTo>
                    <a:pt x="1985" y="812"/>
                  </a:lnTo>
                  <a:lnTo>
                    <a:pt x="1975" y="830"/>
                  </a:lnTo>
                  <a:lnTo>
                    <a:pt x="1962" y="847"/>
                  </a:lnTo>
                  <a:lnTo>
                    <a:pt x="1949" y="862"/>
                  </a:lnTo>
                  <a:lnTo>
                    <a:pt x="1934" y="876"/>
                  </a:lnTo>
                  <a:lnTo>
                    <a:pt x="1919" y="889"/>
                  </a:lnTo>
                  <a:lnTo>
                    <a:pt x="1902" y="900"/>
                  </a:lnTo>
                  <a:lnTo>
                    <a:pt x="1884" y="912"/>
                  </a:lnTo>
                  <a:lnTo>
                    <a:pt x="1867" y="923"/>
                  </a:lnTo>
                  <a:lnTo>
                    <a:pt x="1850" y="933"/>
                  </a:lnTo>
                  <a:lnTo>
                    <a:pt x="1833" y="943"/>
                  </a:lnTo>
                  <a:lnTo>
                    <a:pt x="1816" y="955"/>
                  </a:lnTo>
                  <a:lnTo>
                    <a:pt x="1798" y="966"/>
                  </a:lnTo>
                  <a:lnTo>
                    <a:pt x="1783" y="978"/>
                  </a:lnTo>
                  <a:lnTo>
                    <a:pt x="1768" y="989"/>
                  </a:lnTo>
                  <a:lnTo>
                    <a:pt x="1754" y="1003"/>
                  </a:lnTo>
                  <a:lnTo>
                    <a:pt x="1743" y="1018"/>
                  </a:lnTo>
                  <a:lnTo>
                    <a:pt x="1748" y="1055"/>
                  </a:lnTo>
                  <a:lnTo>
                    <a:pt x="1744" y="1089"/>
                  </a:lnTo>
                  <a:lnTo>
                    <a:pt x="1734" y="1121"/>
                  </a:lnTo>
                  <a:lnTo>
                    <a:pt x="1718" y="1151"/>
                  </a:lnTo>
                  <a:lnTo>
                    <a:pt x="1698" y="1181"/>
                  </a:lnTo>
                  <a:lnTo>
                    <a:pt x="1678" y="1209"/>
                  </a:lnTo>
                  <a:lnTo>
                    <a:pt x="1658" y="1241"/>
                  </a:lnTo>
                  <a:lnTo>
                    <a:pt x="1639" y="1272"/>
                  </a:lnTo>
                  <a:lnTo>
                    <a:pt x="1619" y="1280"/>
                  </a:lnTo>
                  <a:lnTo>
                    <a:pt x="1598" y="1284"/>
                  </a:lnTo>
                  <a:lnTo>
                    <a:pt x="1574" y="1285"/>
                  </a:lnTo>
                  <a:lnTo>
                    <a:pt x="1551" y="1288"/>
                  </a:lnTo>
                  <a:lnTo>
                    <a:pt x="1529" y="1291"/>
                  </a:lnTo>
                  <a:lnTo>
                    <a:pt x="1511" y="1300"/>
                  </a:lnTo>
                  <a:lnTo>
                    <a:pt x="1496" y="1312"/>
                  </a:lnTo>
                  <a:lnTo>
                    <a:pt x="1488" y="1334"/>
                  </a:lnTo>
                  <a:lnTo>
                    <a:pt x="1472" y="1337"/>
                  </a:lnTo>
                  <a:lnTo>
                    <a:pt x="1456" y="1338"/>
                  </a:lnTo>
                  <a:lnTo>
                    <a:pt x="1439" y="1338"/>
                  </a:lnTo>
                  <a:lnTo>
                    <a:pt x="1422" y="1337"/>
                  </a:lnTo>
                  <a:lnTo>
                    <a:pt x="1405" y="1335"/>
                  </a:lnTo>
                  <a:lnTo>
                    <a:pt x="1387" y="1331"/>
                  </a:lnTo>
                  <a:lnTo>
                    <a:pt x="1373" y="1325"/>
                  </a:lnTo>
                  <a:lnTo>
                    <a:pt x="1360" y="1317"/>
                  </a:lnTo>
                  <a:lnTo>
                    <a:pt x="1307" y="1367"/>
                  </a:lnTo>
                  <a:lnTo>
                    <a:pt x="1322" y="1381"/>
                  </a:lnTo>
                  <a:lnTo>
                    <a:pt x="1337" y="1391"/>
                  </a:lnTo>
                  <a:lnTo>
                    <a:pt x="1354" y="1400"/>
                  </a:lnTo>
                  <a:lnTo>
                    <a:pt x="1373" y="1408"/>
                  </a:lnTo>
                  <a:lnTo>
                    <a:pt x="1390" y="1416"/>
                  </a:lnTo>
                  <a:lnTo>
                    <a:pt x="1407" y="1424"/>
                  </a:lnTo>
                  <a:lnTo>
                    <a:pt x="1423" y="1436"/>
                  </a:lnTo>
                  <a:lnTo>
                    <a:pt x="1438" y="1448"/>
                  </a:lnTo>
                  <a:lnTo>
                    <a:pt x="1463" y="1446"/>
                  </a:lnTo>
                  <a:lnTo>
                    <a:pt x="1488" y="1437"/>
                  </a:lnTo>
                  <a:lnTo>
                    <a:pt x="1509" y="1424"/>
                  </a:lnTo>
                  <a:lnTo>
                    <a:pt x="1531" y="1411"/>
                  </a:lnTo>
                  <a:lnTo>
                    <a:pt x="1551" y="1397"/>
                  </a:lnTo>
                  <a:lnTo>
                    <a:pt x="1571" y="1387"/>
                  </a:lnTo>
                  <a:lnTo>
                    <a:pt x="1592" y="1383"/>
                  </a:lnTo>
                  <a:lnTo>
                    <a:pt x="1615" y="1384"/>
                  </a:lnTo>
                  <a:lnTo>
                    <a:pt x="1606" y="1408"/>
                  </a:lnTo>
                  <a:lnTo>
                    <a:pt x="1599" y="1433"/>
                  </a:lnTo>
                  <a:lnTo>
                    <a:pt x="1592" y="1456"/>
                  </a:lnTo>
                  <a:lnTo>
                    <a:pt x="1585" y="1480"/>
                  </a:lnTo>
                  <a:lnTo>
                    <a:pt x="1578" y="1503"/>
                  </a:lnTo>
                  <a:lnTo>
                    <a:pt x="1571" y="1526"/>
                  </a:lnTo>
                  <a:lnTo>
                    <a:pt x="1564" y="1549"/>
                  </a:lnTo>
                  <a:lnTo>
                    <a:pt x="1555" y="1572"/>
                  </a:lnTo>
                  <a:lnTo>
                    <a:pt x="1576" y="1597"/>
                  </a:lnTo>
                  <a:lnTo>
                    <a:pt x="1601" y="1645"/>
                  </a:lnTo>
                  <a:lnTo>
                    <a:pt x="1612" y="1689"/>
                  </a:lnTo>
                  <a:lnTo>
                    <a:pt x="1615" y="1730"/>
                  </a:lnTo>
                  <a:lnTo>
                    <a:pt x="1614" y="1768"/>
                  </a:lnTo>
                  <a:lnTo>
                    <a:pt x="1612" y="1799"/>
                  </a:lnTo>
                  <a:lnTo>
                    <a:pt x="1614" y="1828"/>
                  </a:lnTo>
                  <a:lnTo>
                    <a:pt x="1622" y="1851"/>
                  </a:lnTo>
                  <a:lnTo>
                    <a:pt x="1644" y="1869"/>
                  </a:lnTo>
                  <a:lnTo>
                    <a:pt x="1652" y="1904"/>
                  </a:lnTo>
                  <a:lnTo>
                    <a:pt x="1651" y="1938"/>
                  </a:lnTo>
                  <a:lnTo>
                    <a:pt x="1644" y="1972"/>
                  </a:lnTo>
                  <a:lnTo>
                    <a:pt x="1637" y="2004"/>
                  </a:lnTo>
                  <a:lnTo>
                    <a:pt x="1624" y="2009"/>
                  </a:lnTo>
                  <a:lnTo>
                    <a:pt x="1609" y="2015"/>
                  </a:lnTo>
                  <a:lnTo>
                    <a:pt x="1594" y="2019"/>
                  </a:lnTo>
                  <a:lnTo>
                    <a:pt x="1578" y="2022"/>
                  </a:lnTo>
                  <a:lnTo>
                    <a:pt x="1561" y="2027"/>
                  </a:lnTo>
                  <a:lnTo>
                    <a:pt x="1542" y="2030"/>
                  </a:lnTo>
                  <a:lnTo>
                    <a:pt x="1526" y="2032"/>
                  </a:lnTo>
                  <a:lnTo>
                    <a:pt x="1509" y="2037"/>
                  </a:lnTo>
                  <a:lnTo>
                    <a:pt x="1499" y="2062"/>
                  </a:lnTo>
                  <a:lnTo>
                    <a:pt x="1483" y="2084"/>
                  </a:lnTo>
                  <a:lnTo>
                    <a:pt x="1463" y="2103"/>
                  </a:lnTo>
                  <a:lnTo>
                    <a:pt x="1443" y="2120"/>
                  </a:lnTo>
                  <a:lnTo>
                    <a:pt x="1426" y="2140"/>
                  </a:lnTo>
                  <a:lnTo>
                    <a:pt x="1413" y="2164"/>
                  </a:lnTo>
                  <a:lnTo>
                    <a:pt x="1409" y="2196"/>
                  </a:lnTo>
                  <a:lnTo>
                    <a:pt x="1416" y="2236"/>
                  </a:lnTo>
                  <a:lnTo>
                    <a:pt x="1427" y="2259"/>
                  </a:lnTo>
                  <a:lnTo>
                    <a:pt x="1429" y="2287"/>
                  </a:lnTo>
                  <a:lnTo>
                    <a:pt x="1426" y="2319"/>
                  </a:lnTo>
                  <a:lnTo>
                    <a:pt x="1426" y="2350"/>
                  </a:lnTo>
                  <a:lnTo>
                    <a:pt x="1413" y="2364"/>
                  </a:lnTo>
                  <a:lnTo>
                    <a:pt x="1395" y="2379"/>
                  </a:lnTo>
                  <a:lnTo>
                    <a:pt x="1374" y="2390"/>
                  </a:lnTo>
                  <a:lnTo>
                    <a:pt x="1352" y="2399"/>
                  </a:lnTo>
                  <a:lnTo>
                    <a:pt x="1327" y="2406"/>
                  </a:lnTo>
                  <a:lnTo>
                    <a:pt x="1304" y="2410"/>
                  </a:lnTo>
                  <a:lnTo>
                    <a:pt x="1281" y="2410"/>
                  </a:lnTo>
                  <a:lnTo>
                    <a:pt x="1261" y="2409"/>
                  </a:lnTo>
                  <a:lnTo>
                    <a:pt x="1227" y="2403"/>
                  </a:lnTo>
                  <a:lnTo>
                    <a:pt x="1204" y="2379"/>
                  </a:lnTo>
                  <a:lnTo>
                    <a:pt x="1188" y="2344"/>
                  </a:lnTo>
                  <a:lnTo>
                    <a:pt x="1175" y="2310"/>
                  </a:lnTo>
                  <a:lnTo>
                    <a:pt x="1161" y="2280"/>
                  </a:lnTo>
                  <a:lnTo>
                    <a:pt x="1141" y="2263"/>
                  </a:lnTo>
                  <a:lnTo>
                    <a:pt x="1112" y="2269"/>
                  </a:lnTo>
                  <a:lnTo>
                    <a:pt x="1071" y="2301"/>
                  </a:lnTo>
                  <a:lnTo>
                    <a:pt x="1067" y="2337"/>
                  </a:lnTo>
                  <a:lnTo>
                    <a:pt x="1068" y="2374"/>
                  </a:lnTo>
                  <a:lnTo>
                    <a:pt x="1071" y="2412"/>
                  </a:lnTo>
                  <a:lnTo>
                    <a:pt x="1074" y="2446"/>
                  </a:lnTo>
                  <a:lnTo>
                    <a:pt x="1072" y="2477"/>
                  </a:lnTo>
                  <a:lnTo>
                    <a:pt x="1065" y="2508"/>
                  </a:lnTo>
                  <a:lnTo>
                    <a:pt x="1049" y="2532"/>
                  </a:lnTo>
                  <a:lnTo>
                    <a:pt x="1021" y="2550"/>
                  </a:lnTo>
                  <a:lnTo>
                    <a:pt x="1005" y="2563"/>
                  </a:lnTo>
                  <a:lnTo>
                    <a:pt x="988" y="2569"/>
                  </a:lnTo>
                  <a:lnTo>
                    <a:pt x="969" y="2571"/>
                  </a:lnTo>
                  <a:lnTo>
                    <a:pt x="951" y="2569"/>
                  </a:lnTo>
                  <a:lnTo>
                    <a:pt x="931" y="2565"/>
                  </a:lnTo>
                  <a:lnTo>
                    <a:pt x="912" y="2559"/>
                  </a:lnTo>
                  <a:lnTo>
                    <a:pt x="895" y="2552"/>
                  </a:lnTo>
                  <a:lnTo>
                    <a:pt x="879" y="2546"/>
                  </a:lnTo>
                  <a:lnTo>
                    <a:pt x="859" y="2518"/>
                  </a:lnTo>
                  <a:lnTo>
                    <a:pt x="840" y="2489"/>
                  </a:lnTo>
                  <a:lnTo>
                    <a:pt x="823" y="2460"/>
                  </a:lnTo>
                  <a:lnTo>
                    <a:pt x="806" y="2433"/>
                  </a:lnTo>
                  <a:lnTo>
                    <a:pt x="787" y="2406"/>
                  </a:lnTo>
                  <a:lnTo>
                    <a:pt x="767" y="2380"/>
                  </a:lnTo>
                  <a:lnTo>
                    <a:pt x="747" y="2354"/>
                  </a:lnTo>
                  <a:lnTo>
                    <a:pt x="723" y="2330"/>
                  </a:lnTo>
                  <a:lnTo>
                    <a:pt x="686" y="2326"/>
                  </a:lnTo>
                  <a:lnTo>
                    <a:pt x="648" y="2319"/>
                  </a:lnTo>
                  <a:lnTo>
                    <a:pt x="613" y="2310"/>
                  </a:lnTo>
                  <a:lnTo>
                    <a:pt x="577" y="2299"/>
                  </a:lnTo>
                  <a:lnTo>
                    <a:pt x="542" y="2284"/>
                  </a:lnTo>
                  <a:lnTo>
                    <a:pt x="508" y="2269"/>
                  </a:lnTo>
                  <a:lnTo>
                    <a:pt x="477" y="2251"/>
                  </a:lnTo>
                  <a:lnTo>
                    <a:pt x="445" y="2231"/>
                  </a:lnTo>
                  <a:lnTo>
                    <a:pt x="415" y="2211"/>
                  </a:lnTo>
                  <a:lnTo>
                    <a:pt x="388" y="2188"/>
                  </a:lnTo>
                  <a:lnTo>
                    <a:pt x="361" y="2165"/>
                  </a:lnTo>
                  <a:lnTo>
                    <a:pt x="336" y="2141"/>
                  </a:lnTo>
                  <a:lnTo>
                    <a:pt x="312" y="2117"/>
                  </a:lnTo>
                  <a:lnTo>
                    <a:pt x="290" y="2091"/>
                  </a:lnTo>
                  <a:lnTo>
                    <a:pt x="272" y="2065"/>
                  </a:lnTo>
                  <a:lnTo>
                    <a:pt x="255" y="2040"/>
                  </a:lnTo>
                  <a:lnTo>
                    <a:pt x="243" y="2057"/>
                  </a:lnTo>
                  <a:lnTo>
                    <a:pt x="239" y="2077"/>
                  </a:lnTo>
                  <a:lnTo>
                    <a:pt x="237" y="2100"/>
                  </a:lnTo>
                  <a:lnTo>
                    <a:pt x="236" y="2123"/>
                  </a:lnTo>
                  <a:lnTo>
                    <a:pt x="233" y="2143"/>
                  </a:lnTo>
                  <a:lnTo>
                    <a:pt x="226" y="2160"/>
                  </a:lnTo>
                  <a:lnTo>
                    <a:pt x="212" y="2170"/>
                  </a:lnTo>
                  <a:lnTo>
                    <a:pt x="187" y="2171"/>
                  </a:lnTo>
                  <a:lnTo>
                    <a:pt x="167" y="2176"/>
                  </a:lnTo>
                  <a:lnTo>
                    <a:pt x="146" y="2177"/>
                  </a:lnTo>
                  <a:lnTo>
                    <a:pt x="124" y="2174"/>
                  </a:lnTo>
                  <a:lnTo>
                    <a:pt x="104" y="2170"/>
                  </a:lnTo>
                  <a:lnTo>
                    <a:pt x="84" y="2163"/>
                  </a:lnTo>
                  <a:lnTo>
                    <a:pt x="66" y="2153"/>
                  </a:lnTo>
                  <a:lnTo>
                    <a:pt x="51" y="2141"/>
                  </a:lnTo>
                  <a:lnTo>
                    <a:pt x="38" y="2128"/>
                  </a:lnTo>
                  <a:lnTo>
                    <a:pt x="30" y="2085"/>
                  </a:lnTo>
                  <a:lnTo>
                    <a:pt x="20" y="2040"/>
                  </a:lnTo>
                  <a:lnTo>
                    <a:pt x="10" y="1994"/>
                  </a:lnTo>
                  <a:lnTo>
                    <a:pt x="3" y="1947"/>
                  </a:lnTo>
                  <a:lnTo>
                    <a:pt x="0" y="1899"/>
                  </a:lnTo>
                  <a:lnTo>
                    <a:pt x="3" y="1855"/>
                  </a:lnTo>
                  <a:lnTo>
                    <a:pt x="15" y="1815"/>
                  </a:lnTo>
                  <a:lnTo>
                    <a:pt x="38" y="1778"/>
                  </a:lnTo>
                  <a:lnTo>
                    <a:pt x="66" y="1762"/>
                  </a:lnTo>
                  <a:lnTo>
                    <a:pt x="81" y="1739"/>
                  </a:lnTo>
                  <a:lnTo>
                    <a:pt x="91" y="1712"/>
                  </a:lnTo>
                  <a:lnTo>
                    <a:pt x="94" y="1680"/>
                  </a:lnTo>
                  <a:lnTo>
                    <a:pt x="96" y="1646"/>
                  </a:lnTo>
                  <a:lnTo>
                    <a:pt x="97" y="1613"/>
                  </a:lnTo>
                  <a:lnTo>
                    <a:pt x="103" y="1580"/>
                  </a:lnTo>
                  <a:lnTo>
                    <a:pt x="113" y="1550"/>
                  </a:lnTo>
                  <a:lnTo>
                    <a:pt x="121" y="1530"/>
                  </a:lnTo>
                  <a:lnTo>
                    <a:pt x="131" y="1511"/>
                  </a:lnTo>
                  <a:lnTo>
                    <a:pt x="143" y="1493"/>
                  </a:lnTo>
                  <a:lnTo>
                    <a:pt x="154" y="1476"/>
                  </a:lnTo>
                  <a:lnTo>
                    <a:pt x="167" y="1457"/>
                  </a:lnTo>
                  <a:lnTo>
                    <a:pt x="179" y="1440"/>
                  </a:lnTo>
                  <a:lnTo>
                    <a:pt x="190" y="1421"/>
                  </a:lnTo>
                  <a:lnTo>
                    <a:pt x="202" y="1401"/>
                  </a:lnTo>
                  <a:lnTo>
                    <a:pt x="192" y="1390"/>
                  </a:lnTo>
                  <a:lnTo>
                    <a:pt x="180" y="1378"/>
                  </a:lnTo>
                  <a:lnTo>
                    <a:pt x="170" y="1368"/>
                  </a:lnTo>
                  <a:lnTo>
                    <a:pt x="160" y="1360"/>
                  </a:lnTo>
                  <a:lnTo>
                    <a:pt x="151" y="1350"/>
                  </a:lnTo>
                  <a:lnTo>
                    <a:pt x="143" y="1340"/>
                  </a:lnTo>
                  <a:lnTo>
                    <a:pt x="134" y="1327"/>
                  </a:lnTo>
                  <a:lnTo>
                    <a:pt x="127" y="1314"/>
                  </a:lnTo>
                  <a:lnTo>
                    <a:pt x="134" y="1297"/>
                  </a:lnTo>
                  <a:lnTo>
                    <a:pt x="139" y="1280"/>
                  </a:lnTo>
                  <a:lnTo>
                    <a:pt x="140" y="1262"/>
                  </a:lnTo>
                  <a:lnTo>
                    <a:pt x="139" y="1244"/>
                  </a:lnTo>
                  <a:lnTo>
                    <a:pt x="127" y="1232"/>
                  </a:lnTo>
                  <a:lnTo>
                    <a:pt x="123" y="1219"/>
                  </a:lnTo>
                  <a:lnTo>
                    <a:pt x="123" y="1208"/>
                  </a:lnTo>
                  <a:lnTo>
                    <a:pt x="127" y="1197"/>
                  </a:lnTo>
                  <a:lnTo>
                    <a:pt x="133" y="1184"/>
                  </a:lnTo>
                  <a:lnTo>
                    <a:pt x="140" y="1171"/>
                  </a:lnTo>
                  <a:lnTo>
                    <a:pt x="147" y="1158"/>
                  </a:lnTo>
                  <a:lnTo>
                    <a:pt x="153" y="1145"/>
                  </a:lnTo>
                  <a:lnTo>
                    <a:pt x="164" y="1135"/>
                  </a:lnTo>
                  <a:lnTo>
                    <a:pt x="176" y="1124"/>
                  </a:lnTo>
                  <a:lnTo>
                    <a:pt x="189" y="1114"/>
                  </a:lnTo>
                  <a:lnTo>
                    <a:pt x="202" y="1103"/>
                  </a:lnTo>
                  <a:lnTo>
                    <a:pt x="216" y="1096"/>
                  </a:lnTo>
                  <a:lnTo>
                    <a:pt x="232" y="1092"/>
                  </a:lnTo>
                  <a:lnTo>
                    <a:pt x="246" y="1091"/>
                  </a:lnTo>
                  <a:lnTo>
                    <a:pt x="262" y="1095"/>
                  </a:lnTo>
                  <a:lnTo>
                    <a:pt x="247" y="1106"/>
                  </a:lnTo>
                  <a:lnTo>
                    <a:pt x="232" y="1116"/>
                  </a:lnTo>
                  <a:lnTo>
                    <a:pt x="213" y="1126"/>
                  </a:lnTo>
                  <a:lnTo>
                    <a:pt x="194" y="1138"/>
                  </a:lnTo>
                  <a:lnTo>
                    <a:pt x="179" y="1151"/>
                  </a:lnTo>
                  <a:lnTo>
                    <a:pt x="167" y="1166"/>
                  </a:lnTo>
                  <a:lnTo>
                    <a:pt x="160" y="1187"/>
                  </a:lnTo>
                  <a:lnTo>
                    <a:pt x="160" y="1212"/>
                  </a:lnTo>
                  <a:lnTo>
                    <a:pt x="173" y="1211"/>
                  </a:lnTo>
                  <a:lnTo>
                    <a:pt x="187" y="1207"/>
                  </a:lnTo>
                  <a:lnTo>
                    <a:pt x="202" y="1199"/>
                  </a:lnTo>
                  <a:lnTo>
                    <a:pt x="216" y="1192"/>
                  </a:lnTo>
                  <a:lnTo>
                    <a:pt x="232" y="1185"/>
                  </a:lnTo>
                  <a:lnTo>
                    <a:pt x="246" y="1182"/>
                  </a:lnTo>
                  <a:lnTo>
                    <a:pt x="262" y="1184"/>
                  </a:lnTo>
                  <a:lnTo>
                    <a:pt x="276" y="1191"/>
                  </a:lnTo>
                  <a:lnTo>
                    <a:pt x="285" y="1198"/>
                  </a:lnTo>
                  <a:lnTo>
                    <a:pt x="289" y="1205"/>
                  </a:lnTo>
                  <a:lnTo>
                    <a:pt x="288" y="1212"/>
                  </a:lnTo>
                  <a:lnTo>
                    <a:pt x="283" y="1221"/>
                  </a:lnTo>
                  <a:lnTo>
                    <a:pt x="277" y="1228"/>
                  </a:lnTo>
                  <a:lnTo>
                    <a:pt x="270" y="1235"/>
                  </a:lnTo>
                  <a:lnTo>
                    <a:pt x="265" y="1242"/>
                  </a:lnTo>
                  <a:lnTo>
                    <a:pt x="262" y="1248"/>
                  </a:lnTo>
                  <a:lnTo>
                    <a:pt x="250" y="1260"/>
                  </a:lnTo>
                  <a:lnTo>
                    <a:pt x="236" y="1264"/>
                  </a:lnTo>
                  <a:lnTo>
                    <a:pt x="220" y="1265"/>
                  </a:lnTo>
                  <a:lnTo>
                    <a:pt x="204" y="1265"/>
                  </a:lnTo>
                  <a:lnTo>
                    <a:pt x="190" y="1268"/>
                  </a:lnTo>
                  <a:lnTo>
                    <a:pt x="179" y="1274"/>
                  </a:lnTo>
                  <a:lnTo>
                    <a:pt x="173" y="1285"/>
                  </a:lnTo>
                  <a:lnTo>
                    <a:pt x="173" y="1307"/>
                  </a:lnTo>
                  <a:lnTo>
                    <a:pt x="176" y="1317"/>
                  </a:lnTo>
                  <a:lnTo>
                    <a:pt x="180" y="1327"/>
                  </a:lnTo>
                  <a:lnTo>
                    <a:pt x="186" y="1334"/>
                  </a:lnTo>
                  <a:lnTo>
                    <a:pt x="192" y="1340"/>
                  </a:lnTo>
                  <a:lnTo>
                    <a:pt x="197" y="1345"/>
                  </a:lnTo>
                  <a:lnTo>
                    <a:pt x="204" y="1351"/>
                  </a:lnTo>
                  <a:lnTo>
                    <a:pt x="212" y="1357"/>
                  </a:lnTo>
                  <a:lnTo>
                    <a:pt x="220" y="1363"/>
                  </a:lnTo>
                  <a:lnTo>
                    <a:pt x="247" y="1345"/>
                  </a:lnTo>
                  <a:lnTo>
                    <a:pt x="275" y="1328"/>
                  </a:lnTo>
                  <a:lnTo>
                    <a:pt x="302" y="1311"/>
                  </a:lnTo>
                  <a:lnTo>
                    <a:pt x="330" y="1295"/>
                  </a:lnTo>
                  <a:lnTo>
                    <a:pt x="359" y="1280"/>
                  </a:lnTo>
                  <a:lnTo>
                    <a:pt x="389" y="1265"/>
                  </a:lnTo>
                  <a:lnTo>
                    <a:pt x="419" y="1252"/>
                  </a:lnTo>
                  <a:lnTo>
                    <a:pt x="451" y="1241"/>
                  </a:lnTo>
                  <a:lnTo>
                    <a:pt x="482" y="1231"/>
                  </a:lnTo>
                  <a:lnTo>
                    <a:pt x="514" y="1221"/>
                  </a:lnTo>
                  <a:lnTo>
                    <a:pt x="547" y="1214"/>
                  </a:lnTo>
                  <a:lnTo>
                    <a:pt x="580" y="1208"/>
                  </a:lnTo>
                  <a:lnTo>
                    <a:pt x="614" y="1205"/>
                  </a:lnTo>
                  <a:lnTo>
                    <a:pt x="648" y="1204"/>
                  </a:lnTo>
                  <a:lnTo>
                    <a:pt x="684" y="1205"/>
                  </a:lnTo>
                  <a:lnTo>
                    <a:pt x="720" y="1208"/>
                  </a:lnTo>
                  <a:lnTo>
                    <a:pt x="737" y="1192"/>
                  </a:lnTo>
                  <a:lnTo>
                    <a:pt x="754" y="1175"/>
                  </a:lnTo>
                  <a:lnTo>
                    <a:pt x="772" y="1156"/>
                  </a:lnTo>
                  <a:lnTo>
                    <a:pt x="789" y="1138"/>
                  </a:lnTo>
                  <a:lnTo>
                    <a:pt x="809" y="1119"/>
                  </a:lnTo>
                  <a:lnTo>
                    <a:pt x="830" y="1105"/>
                  </a:lnTo>
                  <a:lnTo>
                    <a:pt x="856" y="1092"/>
                  </a:lnTo>
                  <a:lnTo>
                    <a:pt x="883" y="1085"/>
                  </a:lnTo>
                  <a:lnTo>
                    <a:pt x="902" y="1035"/>
                  </a:lnTo>
                  <a:lnTo>
                    <a:pt x="923" y="988"/>
                  </a:lnTo>
                  <a:lnTo>
                    <a:pt x="948" y="942"/>
                  </a:lnTo>
                  <a:lnTo>
                    <a:pt x="972" y="895"/>
                  </a:lnTo>
                  <a:lnTo>
                    <a:pt x="995" y="849"/>
                  </a:lnTo>
                  <a:lnTo>
                    <a:pt x="1019" y="803"/>
                  </a:lnTo>
                  <a:lnTo>
                    <a:pt x="1041" y="756"/>
                  </a:lnTo>
                  <a:lnTo>
                    <a:pt x="1059" y="706"/>
                  </a:lnTo>
                  <a:lnTo>
                    <a:pt x="1067" y="691"/>
                  </a:lnTo>
                  <a:lnTo>
                    <a:pt x="1077" y="677"/>
                  </a:lnTo>
                  <a:lnTo>
                    <a:pt x="1088" y="664"/>
                  </a:lnTo>
                  <a:lnTo>
                    <a:pt x="1100" y="653"/>
                  </a:lnTo>
                  <a:lnTo>
                    <a:pt x="1114" y="643"/>
                  </a:lnTo>
                  <a:lnTo>
                    <a:pt x="1128" y="631"/>
                  </a:lnTo>
                  <a:lnTo>
                    <a:pt x="1144" y="623"/>
                  </a:lnTo>
                  <a:lnTo>
                    <a:pt x="1161" y="614"/>
                  </a:lnTo>
                  <a:lnTo>
                    <a:pt x="1178" y="605"/>
                  </a:lnTo>
                  <a:lnTo>
                    <a:pt x="1195" y="597"/>
                  </a:lnTo>
                  <a:lnTo>
                    <a:pt x="1213" y="590"/>
                  </a:lnTo>
                  <a:lnTo>
                    <a:pt x="1231" y="583"/>
                  </a:lnTo>
                  <a:lnTo>
                    <a:pt x="1248" y="574"/>
                  </a:lnTo>
                  <a:lnTo>
                    <a:pt x="1267" y="567"/>
                  </a:lnTo>
                  <a:lnTo>
                    <a:pt x="1284" y="560"/>
                  </a:lnTo>
                  <a:lnTo>
                    <a:pt x="1300" y="552"/>
                  </a:lnTo>
                  <a:lnTo>
                    <a:pt x="1334" y="531"/>
                  </a:lnTo>
                  <a:lnTo>
                    <a:pt x="1370" y="512"/>
                  </a:lnTo>
                  <a:lnTo>
                    <a:pt x="1406" y="494"/>
                  </a:lnTo>
                  <a:lnTo>
                    <a:pt x="1442" y="478"/>
                  </a:lnTo>
                  <a:lnTo>
                    <a:pt x="1479" y="461"/>
                  </a:lnTo>
                  <a:lnTo>
                    <a:pt x="1515" y="445"/>
                  </a:lnTo>
                  <a:lnTo>
                    <a:pt x="1552" y="431"/>
                  </a:lnTo>
                  <a:lnTo>
                    <a:pt x="1589" y="415"/>
                  </a:lnTo>
                  <a:lnTo>
                    <a:pt x="1625" y="399"/>
                  </a:lnTo>
                  <a:lnTo>
                    <a:pt x="1661" y="382"/>
                  </a:lnTo>
                  <a:lnTo>
                    <a:pt x="1695" y="365"/>
                  </a:lnTo>
                  <a:lnTo>
                    <a:pt x="1731" y="346"/>
                  </a:lnTo>
                  <a:lnTo>
                    <a:pt x="1764" y="326"/>
                  </a:lnTo>
                  <a:lnTo>
                    <a:pt x="1797" y="305"/>
                  </a:lnTo>
                  <a:lnTo>
                    <a:pt x="1830" y="281"/>
                  </a:lnTo>
                  <a:lnTo>
                    <a:pt x="1860" y="255"/>
                  </a:lnTo>
                  <a:lnTo>
                    <a:pt x="1864" y="238"/>
                  </a:lnTo>
                  <a:lnTo>
                    <a:pt x="1873" y="222"/>
                  </a:lnTo>
                  <a:lnTo>
                    <a:pt x="1883" y="208"/>
                  </a:lnTo>
                  <a:lnTo>
                    <a:pt x="1894" y="195"/>
                  </a:lnTo>
                  <a:lnTo>
                    <a:pt x="1907" y="182"/>
                  </a:lnTo>
                  <a:lnTo>
                    <a:pt x="1920" y="169"/>
                  </a:lnTo>
                  <a:lnTo>
                    <a:pt x="1933" y="156"/>
                  </a:lnTo>
                  <a:lnTo>
                    <a:pt x="1944" y="142"/>
                  </a:lnTo>
                  <a:lnTo>
                    <a:pt x="1939" y="116"/>
                  </a:lnTo>
                  <a:lnTo>
                    <a:pt x="1943" y="93"/>
                  </a:lnTo>
                  <a:lnTo>
                    <a:pt x="1953" y="74"/>
                  </a:lnTo>
                  <a:lnTo>
                    <a:pt x="1969" y="59"/>
                  </a:lnTo>
                  <a:lnTo>
                    <a:pt x="1987" y="44"/>
                  </a:lnTo>
                  <a:lnTo>
                    <a:pt x="2009" y="30"/>
                  </a:lnTo>
                  <a:lnTo>
                    <a:pt x="2029" y="16"/>
                  </a:lnTo>
                  <a:lnTo>
                    <a:pt x="2048" y="0"/>
                  </a:lnTo>
                  <a:lnTo>
                    <a:pt x="2071" y="26"/>
                  </a:lnTo>
                  <a:lnTo>
                    <a:pt x="2091" y="54"/>
                  </a:lnTo>
                  <a:lnTo>
                    <a:pt x="2109" y="83"/>
                  </a:lnTo>
                  <a:lnTo>
                    <a:pt x="2126" y="112"/>
                  </a:lnTo>
                  <a:lnTo>
                    <a:pt x="2144" y="142"/>
                  </a:lnTo>
                  <a:lnTo>
                    <a:pt x="2162" y="172"/>
                  </a:lnTo>
                  <a:lnTo>
                    <a:pt x="2181" y="200"/>
                  </a:lnTo>
                  <a:lnTo>
                    <a:pt x="2201" y="228"/>
                  </a:lnTo>
                  <a:close/>
                </a:path>
              </a:pathLst>
            </a:custGeom>
            <a:solidFill>
              <a:srgbClr val="0B8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 name="Freeform 11">
              <a:extLst>
                <a:ext uri="{FF2B5EF4-FFF2-40B4-BE49-F238E27FC236}">
                  <a16:creationId xmlns:a16="http://schemas.microsoft.com/office/drawing/2014/main" id="{E5813CAA-EA16-4AD5-A46D-000978FF58BF}"/>
                </a:ext>
              </a:extLst>
            </p:cNvPr>
            <p:cNvSpPr>
              <a:spLocks/>
            </p:cNvSpPr>
            <p:nvPr/>
          </p:nvSpPr>
          <p:spPr bwMode="auto">
            <a:xfrm>
              <a:off x="3429000" y="3416782"/>
              <a:ext cx="609600" cy="539750"/>
            </a:xfrm>
            <a:custGeom>
              <a:avLst/>
              <a:gdLst>
                <a:gd name="T0" fmla="*/ 2147483646 w 1150"/>
                <a:gd name="T1" fmla="*/ 2147483646 h 1019"/>
                <a:gd name="T2" fmla="*/ 2147483646 w 1150"/>
                <a:gd name="T3" fmla="*/ 2147483646 h 1019"/>
                <a:gd name="T4" fmla="*/ 2147483646 w 1150"/>
                <a:gd name="T5" fmla="*/ 2147483646 h 1019"/>
                <a:gd name="T6" fmla="*/ 2147483646 w 1150"/>
                <a:gd name="T7" fmla="*/ 2147483646 h 1019"/>
                <a:gd name="T8" fmla="*/ 2147483646 w 1150"/>
                <a:gd name="T9" fmla="*/ 2147483646 h 1019"/>
                <a:gd name="T10" fmla="*/ 2147483646 w 1150"/>
                <a:gd name="T11" fmla="*/ 2147483646 h 1019"/>
                <a:gd name="T12" fmla="*/ 2147483646 w 1150"/>
                <a:gd name="T13" fmla="*/ 2147483646 h 1019"/>
                <a:gd name="T14" fmla="*/ 2147483646 w 1150"/>
                <a:gd name="T15" fmla="*/ 2147483646 h 1019"/>
                <a:gd name="T16" fmla="*/ 2147483646 w 1150"/>
                <a:gd name="T17" fmla="*/ 2147483646 h 1019"/>
                <a:gd name="T18" fmla="*/ 2147483646 w 1150"/>
                <a:gd name="T19" fmla="*/ 2147483646 h 1019"/>
                <a:gd name="T20" fmla="*/ 2147483646 w 1150"/>
                <a:gd name="T21" fmla="*/ 2147483646 h 1019"/>
                <a:gd name="T22" fmla="*/ 2147483646 w 1150"/>
                <a:gd name="T23" fmla="*/ 2147483646 h 1019"/>
                <a:gd name="T24" fmla="*/ 2147483646 w 1150"/>
                <a:gd name="T25" fmla="*/ 2147483646 h 1019"/>
                <a:gd name="T26" fmla="*/ 2147483646 w 1150"/>
                <a:gd name="T27" fmla="*/ 2147483646 h 1019"/>
                <a:gd name="T28" fmla="*/ 2147483646 w 1150"/>
                <a:gd name="T29" fmla="*/ 2147483646 h 1019"/>
                <a:gd name="T30" fmla="*/ 2147483646 w 1150"/>
                <a:gd name="T31" fmla="*/ 2147483646 h 1019"/>
                <a:gd name="T32" fmla="*/ 2147483646 w 1150"/>
                <a:gd name="T33" fmla="*/ 2147483646 h 1019"/>
                <a:gd name="T34" fmla="*/ 2147483646 w 1150"/>
                <a:gd name="T35" fmla="*/ 2147483646 h 1019"/>
                <a:gd name="T36" fmla="*/ 2147483646 w 1150"/>
                <a:gd name="T37" fmla="*/ 2147483646 h 1019"/>
                <a:gd name="T38" fmla="*/ 2147483646 w 1150"/>
                <a:gd name="T39" fmla="*/ 2147483646 h 1019"/>
                <a:gd name="T40" fmla="*/ 2147483646 w 1150"/>
                <a:gd name="T41" fmla="*/ 2147483646 h 1019"/>
                <a:gd name="T42" fmla="*/ 2147483646 w 1150"/>
                <a:gd name="T43" fmla="*/ 2147483646 h 1019"/>
                <a:gd name="T44" fmla="*/ 2147483646 w 1150"/>
                <a:gd name="T45" fmla="*/ 2147483646 h 1019"/>
                <a:gd name="T46" fmla="*/ 2147483646 w 1150"/>
                <a:gd name="T47" fmla="*/ 2147483646 h 1019"/>
                <a:gd name="T48" fmla="*/ 2147483646 w 1150"/>
                <a:gd name="T49" fmla="*/ 2147483646 h 1019"/>
                <a:gd name="T50" fmla="*/ 2147483646 w 1150"/>
                <a:gd name="T51" fmla="*/ 2147483646 h 1019"/>
                <a:gd name="T52" fmla="*/ 2147483646 w 1150"/>
                <a:gd name="T53" fmla="*/ 2147483646 h 1019"/>
                <a:gd name="T54" fmla="*/ 2147483646 w 1150"/>
                <a:gd name="T55" fmla="*/ 2147483646 h 1019"/>
                <a:gd name="T56" fmla="*/ 2147483646 w 1150"/>
                <a:gd name="T57" fmla="*/ 2147483646 h 1019"/>
                <a:gd name="T58" fmla="*/ 2147483646 w 1150"/>
                <a:gd name="T59" fmla="*/ 2147483646 h 1019"/>
                <a:gd name="T60" fmla="*/ 2147483646 w 1150"/>
                <a:gd name="T61" fmla="*/ 2147483646 h 1019"/>
                <a:gd name="T62" fmla="*/ 2147483646 w 1150"/>
                <a:gd name="T63" fmla="*/ 2147483646 h 1019"/>
                <a:gd name="T64" fmla="*/ 2147483646 w 1150"/>
                <a:gd name="T65" fmla="*/ 2147483646 h 1019"/>
                <a:gd name="T66" fmla="*/ 2147483646 w 1150"/>
                <a:gd name="T67" fmla="*/ 2147483646 h 1019"/>
                <a:gd name="T68" fmla="*/ 2147483646 w 1150"/>
                <a:gd name="T69" fmla="*/ 2147483646 h 1019"/>
                <a:gd name="T70" fmla="*/ 2147483646 w 1150"/>
                <a:gd name="T71" fmla="*/ 2147483646 h 1019"/>
                <a:gd name="T72" fmla="*/ 2147483646 w 1150"/>
                <a:gd name="T73" fmla="*/ 2147483646 h 1019"/>
                <a:gd name="T74" fmla="*/ 2147483646 w 1150"/>
                <a:gd name="T75" fmla="*/ 2147483646 h 1019"/>
                <a:gd name="T76" fmla="*/ 2147483646 w 1150"/>
                <a:gd name="T77" fmla="*/ 2147483646 h 1019"/>
                <a:gd name="T78" fmla="*/ 2147483646 w 1150"/>
                <a:gd name="T79" fmla="*/ 2147483646 h 1019"/>
                <a:gd name="T80" fmla="*/ 2147483646 w 1150"/>
                <a:gd name="T81" fmla="*/ 2147483646 h 1019"/>
                <a:gd name="T82" fmla="*/ 2147483646 w 1150"/>
                <a:gd name="T83" fmla="*/ 2147483646 h 1019"/>
                <a:gd name="T84" fmla="*/ 2147483646 w 1150"/>
                <a:gd name="T85" fmla="*/ 2147483646 h 1019"/>
                <a:gd name="T86" fmla="*/ 2147483646 w 1150"/>
                <a:gd name="T87" fmla="*/ 2147483646 h 1019"/>
                <a:gd name="T88" fmla="*/ 2147483646 w 1150"/>
                <a:gd name="T89" fmla="*/ 2147483646 h 1019"/>
                <a:gd name="T90" fmla="*/ 2147483646 w 1150"/>
                <a:gd name="T91" fmla="*/ 2147483646 h 1019"/>
                <a:gd name="T92" fmla="*/ 2147483646 w 1150"/>
                <a:gd name="T93" fmla="*/ 2147483646 h 1019"/>
                <a:gd name="T94" fmla="*/ 2147483646 w 1150"/>
                <a:gd name="T95" fmla="*/ 2147483646 h 1019"/>
                <a:gd name="T96" fmla="*/ 2147483646 w 1150"/>
                <a:gd name="T97" fmla="*/ 2147483646 h 1019"/>
                <a:gd name="T98" fmla="*/ 2147483646 w 1150"/>
                <a:gd name="T99" fmla="*/ 2147483646 h 1019"/>
                <a:gd name="T100" fmla="*/ 2147483646 w 1150"/>
                <a:gd name="T101" fmla="*/ 2147483646 h 1019"/>
                <a:gd name="T102" fmla="*/ 2147483646 w 1150"/>
                <a:gd name="T103" fmla="*/ 2147483646 h 1019"/>
                <a:gd name="T104" fmla="*/ 2147483646 w 1150"/>
                <a:gd name="T105" fmla="*/ 2147483646 h 1019"/>
                <a:gd name="T106" fmla="*/ 2147483646 w 1150"/>
                <a:gd name="T107" fmla="*/ 2147483646 h 1019"/>
                <a:gd name="T108" fmla="*/ 2147483646 w 1150"/>
                <a:gd name="T109" fmla="*/ 2147483646 h 1019"/>
                <a:gd name="T110" fmla="*/ 2147483646 w 1150"/>
                <a:gd name="T111" fmla="*/ 2147483646 h 1019"/>
                <a:gd name="T112" fmla="*/ 2147483646 w 1150"/>
                <a:gd name="T113" fmla="*/ 2147483646 h 1019"/>
                <a:gd name="T114" fmla="*/ 2147483646 w 1150"/>
                <a:gd name="T115" fmla="*/ 2147483646 h 1019"/>
                <a:gd name="T116" fmla="*/ 2147483646 w 1150"/>
                <a:gd name="T117" fmla="*/ 2147483646 h 101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150" h="1019">
                  <a:moveTo>
                    <a:pt x="1027" y="109"/>
                  </a:moveTo>
                  <a:lnTo>
                    <a:pt x="1045" y="130"/>
                  </a:lnTo>
                  <a:lnTo>
                    <a:pt x="1063" y="152"/>
                  </a:lnTo>
                  <a:lnTo>
                    <a:pt x="1078" y="176"/>
                  </a:lnTo>
                  <a:lnTo>
                    <a:pt x="1094" y="199"/>
                  </a:lnTo>
                  <a:lnTo>
                    <a:pt x="1108" y="223"/>
                  </a:lnTo>
                  <a:lnTo>
                    <a:pt x="1121" y="247"/>
                  </a:lnTo>
                  <a:lnTo>
                    <a:pt x="1136" y="270"/>
                  </a:lnTo>
                  <a:lnTo>
                    <a:pt x="1150" y="293"/>
                  </a:lnTo>
                  <a:lnTo>
                    <a:pt x="1128" y="306"/>
                  </a:lnTo>
                  <a:lnTo>
                    <a:pt x="1110" y="320"/>
                  </a:lnTo>
                  <a:lnTo>
                    <a:pt x="1093" y="338"/>
                  </a:lnTo>
                  <a:lnTo>
                    <a:pt x="1075" y="355"/>
                  </a:lnTo>
                  <a:lnTo>
                    <a:pt x="1058" y="372"/>
                  </a:lnTo>
                  <a:lnTo>
                    <a:pt x="1041" y="389"/>
                  </a:lnTo>
                  <a:lnTo>
                    <a:pt x="1021" y="405"/>
                  </a:lnTo>
                  <a:lnTo>
                    <a:pt x="998" y="421"/>
                  </a:lnTo>
                  <a:lnTo>
                    <a:pt x="1010" y="448"/>
                  </a:lnTo>
                  <a:lnTo>
                    <a:pt x="1010" y="479"/>
                  </a:lnTo>
                  <a:lnTo>
                    <a:pt x="1005" y="511"/>
                  </a:lnTo>
                  <a:lnTo>
                    <a:pt x="998" y="538"/>
                  </a:lnTo>
                  <a:lnTo>
                    <a:pt x="978" y="562"/>
                  </a:lnTo>
                  <a:lnTo>
                    <a:pt x="955" y="582"/>
                  </a:lnTo>
                  <a:lnTo>
                    <a:pt x="929" y="601"/>
                  </a:lnTo>
                  <a:lnTo>
                    <a:pt x="901" y="618"/>
                  </a:lnTo>
                  <a:lnTo>
                    <a:pt x="874" y="635"/>
                  </a:lnTo>
                  <a:lnTo>
                    <a:pt x="846" y="654"/>
                  </a:lnTo>
                  <a:lnTo>
                    <a:pt x="821" y="674"/>
                  </a:lnTo>
                  <a:lnTo>
                    <a:pt x="799" y="697"/>
                  </a:lnTo>
                  <a:lnTo>
                    <a:pt x="772" y="683"/>
                  </a:lnTo>
                  <a:lnTo>
                    <a:pt x="801" y="657"/>
                  </a:lnTo>
                  <a:lnTo>
                    <a:pt x="829" y="632"/>
                  </a:lnTo>
                  <a:lnTo>
                    <a:pt x="858" y="607"/>
                  </a:lnTo>
                  <a:lnTo>
                    <a:pt x="884" y="579"/>
                  </a:lnTo>
                  <a:lnTo>
                    <a:pt x="906" y="549"/>
                  </a:lnTo>
                  <a:lnTo>
                    <a:pt x="924" y="517"/>
                  </a:lnTo>
                  <a:lnTo>
                    <a:pt x="935" y="478"/>
                  </a:lnTo>
                  <a:lnTo>
                    <a:pt x="938" y="432"/>
                  </a:lnTo>
                  <a:lnTo>
                    <a:pt x="924" y="434"/>
                  </a:lnTo>
                  <a:lnTo>
                    <a:pt x="914" y="441"/>
                  </a:lnTo>
                  <a:lnTo>
                    <a:pt x="906" y="451"/>
                  </a:lnTo>
                  <a:lnTo>
                    <a:pt x="902" y="465"/>
                  </a:lnTo>
                  <a:lnTo>
                    <a:pt x="898" y="479"/>
                  </a:lnTo>
                  <a:lnTo>
                    <a:pt x="895" y="495"/>
                  </a:lnTo>
                  <a:lnTo>
                    <a:pt x="891" y="511"/>
                  </a:lnTo>
                  <a:lnTo>
                    <a:pt x="885" y="524"/>
                  </a:lnTo>
                  <a:lnTo>
                    <a:pt x="872" y="539"/>
                  </a:lnTo>
                  <a:lnTo>
                    <a:pt x="858" y="555"/>
                  </a:lnTo>
                  <a:lnTo>
                    <a:pt x="843" y="571"/>
                  </a:lnTo>
                  <a:lnTo>
                    <a:pt x="829" y="587"/>
                  </a:lnTo>
                  <a:lnTo>
                    <a:pt x="813" y="601"/>
                  </a:lnTo>
                  <a:lnTo>
                    <a:pt x="798" y="617"/>
                  </a:lnTo>
                  <a:lnTo>
                    <a:pt x="780" y="631"/>
                  </a:lnTo>
                  <a:lnTo>
                    <a:pt x="763" y="644"/>
                  </a:lnTo>
                  <a:lnTo>
                    <a:pt x="745" y="657"/>
                  </a:lnTo>
                  <a:lnTo>
                    <a:pt x="726" y="668"/>
                  </a:lnTo>
                  <a:lnTo>
                    <a:pt x="706" y="678"/>
                  </a:lnTo>
                  <a:lnTo>
                    <a:pt x="684" y="685"/>
                  </a:lnTo>
                  <a:lnTo>
                    <a:pt x="662" y="693"/>
                  </a:lnTo>
                  <a:lnTo>
                    <a:pt x="639" y="698"/>
                  </a:lnTo>
                  <a:lnTo>
                    <a:pt x="613" y="701"/>
                  </a:lnTo>
                  <a:lnTo>
                    <a:pt x="587" y="701"/>
                  </a:lnTo>
                  <a:lnTo>
                    <a:pt x="596" y="693"/>
                  </a:lnTo>
                  <a:lnTo>
                    <a:pt x="606" y="683"/>
                  </a:lnTo>
                  <a:lnTo>
                    <a:pt x="616" y="673"/>
                  </a:lnTo>
                  <a:lnTo>
                    <a:pt x="624" y="661"/>
                  </a:lnTo>
                  <a:lnTo>
                    <a:pt x="632" y="650"/>
                  </a:lnTo>
                  <a:lnTo>
                    <a:pt x="640" y="637"/>
                  </a:lnTo>
                  <a:lnTo>
                    <a:pt x="646" y="622"/>
                  </a:lnTo>
                  <a:lnTo>
                    <a:pt x="650" y="608"/>
                  </a:lnTo>
                  <a:lnTo>
                    <a:pt x="637" y="617"/>
                  </a:lnTo>
                  <a:lnTo>
                    <a:pt x="624" y="628"/>
                  </a:lnTo>
                  <a:lnTo>
                    <a:pt x="610" y="641"/>
                  </a:lnTo>
                  <a:lnTo>
                    <a:pt x="596" y="655"/>
                  </a:lnTo>
                  <a:lnTo>
                    <a:pt x="581" y="670"/>
                  </a:lnTo>
                  <a:lnTo>
                    <a:pt x="567" y="684"/>
                  </a:lnTo>
                  <a:lnTo>
                    <a:pt x="551" y="697"/>
                  </a:lnTo>
                  <a:lnTo>
                    <a:pt x="537" y="708"/>
                  </a:lnTo>
                  <a:lnTo>
                    <a:pt x="516" y="715"/>
                  </a:lnTo>
                  <a:lnTo>
                    <a:pt x="495" y="724"/>
                  </a:lnTo>
                  <a:lnTo>
                    <a:pt x="474" y="733"/>
                  </a:lnTo>
                  <a:lnTo>
                    <a:pt x="454" y="743"/>
                  </a:lnTo>
                  <a:lnTo>
                    <a:pt x="435" y="753"/>
                  </a:lnTo>
                  <a:lnTo>
                    <a:pt x="415" y="763"/>
                  </a:lnTo>
                  <a:lnTo>
                    <a:pt x="397" y="774"/>
                  </a:lnTo>
                  <a:lnTo>
                    <a:pt x="379" y="787"/>
                  </a:lnTo>
                  <a:lnTo>
                    <a:pt x="362" y="800"/>
                  </a:lnTo>
                  <a:lnTo>
                    <a:pt x="347" y="814"/>
                  </a:lnTo>
                  <a:lnTo>
                    <a:pt x="331" y="829"/>
                  </a:lnTo>
                  <a:lnTo>
                    <a:pt x="316" y="843"/>
                  </a:lnTo>
                  <a:lnTo>
                    <a:pt x="304" y="860"/>
                  </a:lnTo>
                  <a:lnTo>
                    <a:pt x="291" y="877"/>
                  </a:lnTo>
                  <a:lnTo>
                    <a:pt x="281" y="894"/>
                  </a:lnTo>
                  <a:lnTo>
                    <a:pt x="271" y="913"/>
                  </a:lnTo>
                  <a:lnTo>
                    <a:pt x="256" y="926"/>
                  </a:lnTo>
                  <a:lnTo>
                    <a:pt x="242" y="942"/>
                  </a:lnTo>
                  <a:lnTo>
                    <a:pt x="228" y="957"/>
                  </a:lnTo>
                  <a:lnTo>
                    <a:pt x="215" y="973"/>
                  </a:lnTo>
                  <a:lnTo>
                    <a:pt x="200" y="987"/>
                  </a:lnTo>
                  <a:lnTo>
                    <a:pt x="183" y="1000"/>
                  </a:lnTo>
                  <a:lnTo>
                    <a:pt x="166" y="1012"/>
                  </a:lnTo>
                  <a:lnTo>
                    <a:pt x="145" y="1019"/>
                  </a:lnTo>
                  <a:lnTo>
                    <a:pt x="150" y="992"/>
                  </a:lnTo>
                  <a:lnTo>
                    <a:pt x="145" y="969"/>
                  </a:lnTo>
                  <a:lnTo>
                    <a:pt x="135" y="946"/>
                  </a:lnTo>
                  <a:lnTo>
                    <a:pt x="123" y="920"/>
                  </a:lnTo>
                  <a:lnTo>
                    <a:pt x="63" y="896"/>
                  </a:lnTo>
                  <a:lnTo>
                    <a:pt x="152" y="771"/>
                  </a:lnTo>
                  <a:lnTo>
                    <a:pt x="163" y="778"/>
                  </a:lnTo>
                  <a:lnTo>
                    <a:pt x="175" y="787"/>
                  </a:lnTo>
                  <a:lnTo>
                    <a:pt x="186" y="798"/>
                  </a:lnTo>
                  <a:lnTo>
                    <a:pt x="199" y="808"/>
                  </a:lnTo>
                  <a:lnTo>
                    <a:pt x="212" y="817"/>
                  </a:lnTo>
                  <a:lnTo>
                    <a:pt x="226" y="823"/>
                  </a:lnTo>
                  <a:lnTo>
                    <a:pt x="239" y="824"/>
                  </a:lnTo>
                  <a:lnTo>
                    <a:pt x="253" y="821"/>
                  </a:lnTo>
                  <a:lnTo>
                    <a:pt x="242" y="813"/>
                  </a:lnTo>
                  <a:lnTo>
                    <a:pt x="231" y="804"/>
                  </a:lnTo>
                  <a:lnTo>
                    <a:pt x="220" y="796"/>
                  </a:lnTo>
                  <a:lnTo>
                    <a:pt x="210" y="787"/>
                  </a:lnTo>
                  <a:lnTo>
                    <a:pt x="200" y="778"/>
                  </a:lnTo>
                  <a:lnTo>
                    <a:pt x="192" y="768"/>
                  </a:lnTo>
                  <a:lnTo>
                    <a:pt x="182" y="758"/>
                  </a:lnTo>
                  <a:lnTo>
                    <a:pt x="173" y="747"/>
                  </a:lnTo>
                  <a:lnTo>
                    <a:pt x="196" y="730"/>
                  </a:lnTo>
                  <a:lnTo>
                    <a:pt x="216" y="711"/>
                  </a:lnTo>
                  <a:lnTo>
                    <a:pt x="235" y="694"/>
                  </a:lnTo>
                  <a:lnTo>
                    <a:pt x="253" y="675"/>
                  </a:lnTo>
                  <a:lnTo>
                    <a:pt x="269" y="657"/>
                  </a:lnTo>
                  <a:lnTo>
                    <a:pt x="285" y="637"/>
                  </a:lnTo>
                  <a:lnTo>
                    <a:pt x="301" y="617"/>
                  </a:lnTo>
                  <a:lnTo>
                    <a:pt x="315" y="597"/>
                  </a:lnTo>
                  <a:lnTo>
                    <a:pt x="328" y="577"/>
                  </a:lnTo>
                  <a:lnTo>
                    <a:pt x="341" y="555"/>
                  </a:lnTo>
                  <a:lnTo>
                    <a:pt x="354" y="534"/>
                  </a:lnTo>
                  <a:lnTo>
                    <a:pt x="365" y="512"/>
                  </a:lnTo>
                  <a:lnTo>
                    <a:pt x="378" y="491"/>
                  </a:lnTo>
                  <a:lnTo>
                    <a:pt x="391" y="468"/>
                  </a:lnTo>
                  <a:lnTo>
                    <a:pt x="404" y="445"/>
                  </a:lnTo>
                  <a:lnTo>
                    <a:pt x="417" y="421"/>
                  </a:lnTo>
                  <a:lnTo>
                    <a:pt x="402" y="406"/>
                  </a:lnTo>
                  <a:lnTo>
                    <a:pt x="384" y="418"/>
                  </a:lnTo>
                  <a:lnTo>
                    <a:pt x="368" y="432"/>
                  </a:lnTo>
                  <a:lnTo>
                    <a:pt x="357" y="448"/>
                  </a:lnTo>
                  <a:lnTo>
                    <a:pt x="345" y="465"/>
                  </a:lnTo>
                  <a:lnTo>
                    <a:pt x="335" y="484"/>
                  </a:lnTo>
                  <a:lnTo>
                    <a:pt x="325" y="502"/>
                  </a:lnTo>
                  <a:lnTo>
                    <a:pt x="314" y="521"/>
                  </a:lnTo>
                  <a:lnTo>
                    <a:pt x="299" y="538"/>
                  </a:lnTo>
                  <a:lnTo>
                    <a:pt x="279" y="517"/>
                  </a:lnTo>
                  <a:lnTo>
                    <a:pt x="268" y="489"/>
                  </a:lnTo>
                  <a:lnTo>
                    <a:pt x="261" y="456"/>
                  </a:lnTo>
                  <a:lnTo>
                    <a:pt x="258" y="421"/>
                  </a:lnTo>
                  <a:lnTo>
                    <a:pt x="241" y="435"/>
                  </a:lnTo>
                  <a:lnTo>
                    <a:pt x="233" y="451"/>
                  </a:lnTo>
                  <a:lnTo>
                    <a:pt x="233" y="469"/>
                  </a:lnTo>
                  <a:lnTo>
                    <a:pt x="241" y="486"/>
                  </a:lnTo>
                  <a:lnTo>
                    <a:pt x="249" y="507"/>
                  </a:lnTo>
                  <a:lnTo>
                    <a:pt x="261" y="527"/>
                  </a:lnTo>
                  <a:lnTo>
                    <a:pt x="269" y="547"/>
                  </a:lnTo>
                  <a:lnTo>
                    <a:pt x="275" y="567"/>
                  </a:lnTo>
                  <a:lnTo>
                    <a:pt x="282" y="567"/>
                  </a:lnTo>
                  <a:lnTo>
                    <a:pt x="271" y="592"/>
                  </a:lnTo>
                  <a:lnTo>
                    <a:pt x="258" y="617"/>
                  </a:lnTo>
                  <a:lnTo>
                    <a:pt x="241" y="638"/>
                  </a:lnTo>
                  <a:lnTo>
                    <a:pt x="222" y="660"/>
                  </a:lnTo>
                  <a:lnTo>
                    <a:pt x="202" y="680"/>
                  </a:lnTo>
                  <a:lnTo>
                    <a:pt x="180" y="697"/>
                  </a:lnTo>
                  <a:lnTo>
                    <a:pt x="159" y="714"/>
                  </a:lnTo>
                  <a:lnTo>
                    <a:pt x="137" y="730"/>
                  </a:lnTo>
                  <a:lnTo>
                    <a:pt x="127" y="724"/>
                  </a:lnTo>
                  <a:lnTo>
                    <a:pt x="119" y="718"/>
                  </a:lnTo>
                  <a:lnTo>
                    <a:pt x="110" y="713"/>
                  </a:lnTo>
                  <a:lnTo>
                    <a:pt x="103" y="708"/>
                  </a:lnTo>
                  <a:lnTo>
                    <a:pt x="94" y="704"/>
                  </a:lnTo>
                  <a:lnTo>
                    <a:pt x="84" y="701"/>
                  </a:lnTo>
                  <a:lnTo>
                    <a:pt x="74" y="701"/>
                  </a:lnTo>
                  <a:lnTo>
                    <a:pt x="63" y="704"/>
                  </a:lnTo>
                  <a:lnTo>
                    <a:pt x="66" y="714"/>
                  </a:lnTo>
                  <a:lnTo>
                    <a:pt x="72" y="721"/>
                  </a:lnTo>
                  <a:lnTo>
                    <a:pt x="79" y="728"/>
                  </a:lnTo>
                  <a:lnTo>
                    <a:pt x="87" y="734"/>
                  </a:lnTo>
                  <a:lnTo>
                    <a:pt x="96" y="738"/>
                  </a:lnTo>
                  <a:lnTo>
                    <a:pt x="106" y="741"/>
                  </a:lnTo>
                  <a:lnTo>
                    <a:pt x="115" y="744"/>
                  </a:lnTo>
                  <a:lnTo>
                    <a:pt x="123" y="747"/>
                  </a:lnTo>
                  <a:lnTo>
                    <a:pt x="123" y="768"/>
                  </a:lnTo>
                  <a:lnTo>
                    <a:pt x="116" y="781"/>
                  </a:lnTo>
                  <a:lnTo>
                    <a:pt x="100" y="787"/>
                  </a:lnTo>
                  <a:lnTo>
                    <a:pt x="82" y="788"/>
                  </a:lnTo>
                  <a:lnTo>
                    <a:pt x="60" y="787"/>
                  </a:lnTo>
                  <a:lnTo>
                    <a:pt x="37" y="784"/>
                  </a:lnTo>
                  <a:lnTo>
                    <a:pt x="17" y="781"/>
                  </a:lnTo>
                  <a:lnTo>
                    <a:pt x="0" y="783"/>
                  </a:lnTo>
                  <a:lnTo>
                    <a:pt x="3" y="760"/>
                  </a:lnTo>
                  <a:lnTo>
                    <a:pt x="10" y="738"/>
                  </a:lnTo>
                  <a:lnTo>
                    <a:pt x="21" y="720"/>
                  </a:lnTo>
                  <a:lnTo>
                    <a:pt x="34" y="701"/>
                  </a:lnTo>
                  <a:lnTo>
                    <a:pt x="49" y="683"/>
                  </a:lnTo>
                  <a:lnTo>
                    <a:pt x="62" y="664"/>
                  </a:lnTo>
                  <a:lnTo>
                    <a:pt x="74" y="644"/>
                  </a:lnTo>
                  <a:lnTo>
                    <a:pt x="84" y="622"/>
                  </a:lnTo>
                  <a:lnTo>
                    <a:pt x="89" y="607"/>
                  </a:lnTo>
                  <a:lnTo>
                    <a:pt x="93" y="592"/>
                  </a:lnTo>
                  <a:lnTo>
                    <a:pt x="100" y="582"/>
                  </a:lnTo>
                  <a:lnTo>
                    <a:pt x="110" y="577"/>
                  </a:lnTo>
                  <a:lnTo>
                    <a:pt x="120" y="551"/>
                  </a:lnTo>
                  <a:lnTo>
                    <a:pt x="129" y="527"/>
                  </a:lnTo>
                  <a:lnTo>
                    <a:pt x="139" y="502"/>
                  </a:lnTo>
                  <a:lnTo>
                    <a:pt x="149" y="478"/>
                  </a:lnTo>
                  <a:lnTo>
                    <a:pt x="159" y="455"/>
                  </a:lnTo>
                  <a:lnTo>
                    <a:pt x="169" y="431"/>
                  </a:lnTo>
                  <a:lnTo>
                    <a:pt x="178" y="406"/>
                  </a:lnTo>
                  <a:lnTo>
                    <a:pt x="188" y="382"/>
                  </a:lnTo>
                  <a:lnTo>
                    <a:pt x="228" y="366"/>
                  </a:lnTo>
                  <a:lnTo>
                    <a:pt x="266" y="350"/>
                  </a:lnTo>
                  <a:lnTo>
                    <a:pt x="305" y="333"/>
                  </a:lnTo>
                  <a:lnTo>
                    <a:pt x="342" y="316"/>
                  </a:lnTo>
                  <a:lnTo>
                    <a:pt x="379" y="299"/>
                  </a:lnTo>
                  <a:lnTo>
                    <a:pt x="417" y="280"/>
                  </a:lnTo>
                  <a:lnTo>
                    <a:pt x="452" y="263"/>
                  </a:lnTo>
                  <a:lnTo>
                    <a:pt x="490" y="245"/>
                  </a:lnTo>
                  <a:lnTo>
                    <a:pt x="526" y="227"/>
                  </a:lnTo>
                  <a:lnTo>
                    <a:pt x="563" y="209"/>
                  </a:lnTo>
                  <a:lnTo>
                    <a:pt x="599" y="190"/>
                  </a:lnTo>
                  <a:lnTo>
                    <a:pt x="636" y="173"/>
                  </a:lnTo>
                  <a:lnTo>
                    <a:pt x="674" y="156"/>
                  </a:lnTo>
                  <a:lnTo>
                    <a:pt x="713" y="139"/>
                  </a:lnTo>
                  <a:lnTo>
                    <a:pt x="752" y="121"/>
                  </a:lnTo>
                  <a:lnTo>
                    <a:pt x="792" y="106"/>
                  </a:lnTo>
                  <a:lnTo>
                    <a:pt x="938" y="0"/>
                  </a:lnTo>
                  <a:lnTo>
                    <a:pt x="955" y="8"/>
                  </a:lnTo>
                  <a:lnTo>
                    <a:pt x="969" y="20"/>
                  </a:lnTo>
                  <a:lnTo>
                    <a:pt x="980" y="34"/>
                  </a:lnTo>
                  <a:lnTo>
                    <a:pt x="988" y="49"/>
                  </a:lnTo>
                  <a:lnTo>
                    <a:pt x="995" y="64"/>
                  </a:lnTo>
                  <a:lnTo>
                    <a:pt x="1004" y="81"/>
                  </a:lnTo>
                  <a:lnTo>
                    <a:pt x="1014" y="96"/>
                  </a:lnTo>
                  <a:lnTo>
                    <a:pt x="1027" y="109"/>
                  </a:lnTo>
                  <a:close/>
                </a:path>
              </a:pathLst>
            </a:custGeom>
            <a:solidFill>
              <a:srgbClr val="FFFFFF"/>
            </a:solidFill>
            <a:ln w="9525">
              <a:solidFill>
                <a:srgbClr val="0B8F8C"/>
              </a:solidFill>
              <a:round/>
              <a:headEnd/>
              <a:tailEnd/>
            </a:ln>
          </p:spPr>
          <p:txBody>
            <a:bodyPr/>
            <a:lstStyle/>
            <a:p>
              <a:endParaRPr lang="en-US"/>
            </a:p>
          </p:txBody>
        </p:sp>
        <p:sp>
          <p:nvSpPr>
            <p:cNvPr id="9" name="Freeform 12">
              <a:extLst>
                <a:ext uri="{FF2B5EF4-FFF2-40B4-BE49-F238E27FC236}">
                  <a16:creationId xmlns:a16="http://schemas.microsoft.com/office/drawing/2014/main" id="{803B8E11-0FA8-4F41-AA0F-4512BE500423}"/>
                </a:ext>
              </a:extLst>
            </p:cNvPr>
            <p:cNvSpPr>
              <a:spLocks/>
            </p:cNvSpPr>
            <p:nvPr/>
          </p:nvSpPr>
          <p:spPr bwMode="auto">
            <a:xfrm>
              <a:off x="3349625" y="3429482"/>
              <a:ext cx="28575" cy="179388"/>
            </a:xfrm>
            <a:custGeom>
              <a:avLst/>
              <a:gdLst>
                <a:gd name="T0" fmla="*/ 2147483646 w 56"/>
                <a:gd name="T1" fmla="*/ 2147483646 h 337"/>
                <a:gd name="T2" fmla="*/ 2147483646 w 56"/>
                <a:gd name="T3" fmla="*/ 2147483646 h 337"/>
                <a:gd name="T4" fmla="*/ 2147483646 w 56"/>
                <a:gd name="T5" fmla="*/ 2147483646 h 337"/>
                <a:gd name="T6" fmla="*/ 2147483646 w 56"/>
                <a:gd name="T7" fmla="*/ 2147483646 h 337"/>
                <a:gd name="T8" fmla="*/ 2147483646 w 56"/>
                <a:gd name="T9" fmla="*/ 2147483646 h 337"/>
                <a:gd name="T10" fmla="*/ 2147483646 w 56"/>
                <a:gd name="T11" fmla="*/ 2147483646 h 337"/>
                <a:gd name="T12" fmla="*/ 2147483646 w 56"/>
                <a:gd name="T13" fmla="*/ 2147483646 h 337"/>
                <a:gd name="T14" fmla="*/ 2147483646 w 56"/>
                <a:gd name="T15" fmla="*/ 2147483646 h 337"/>
                <a:gd name="T16" fmla="*/ 2147483646 w 56"/>
                <a:gd name="T17" fmla="*/ 2147483646 h 337"/>
                <a:gd name="T18" fmla="*/ 2147483646 w 56"/>
                <a:gd name="T19" fmla="*/ 2147483646 h 337"/>
                <a:gd name="T20" fmla="*/ 2147483646 w 56"/>
                <a:gd name="T21" fmla="*/ 2147483646 h 337"/>
                <a:gd name="T22" fmla="*/ 2147483646 w 56"/>
                <a:gd name="T23" fmla="*/ 2147483646 h 337"/>
                <a:gd name="T24" fmla="*/ 2147483646 w 56"/>
                <a:gd name="T25" fmla="*/ 2147483646 h 337"/>
                <a:gd name="T26" fmla="*/ 2147483646 w 56"/>
                <a:gd name="T27" fmla="*/ 2147483646 h 337"/>
                <a:gd name="T28" fmla="*/ 2147483646 w 56"/>
                <a:gd name="T29" fmla="*/ 2147483646 h 337"/>
                <a:gd name="T30" fmla="*/ 0 w 56"/>
                <a:gd name="T31" fmla="*/ 2147483646 h 337"/>
                <a:gd name="T32" fmla="*/ 0 w 56"/>
                <a:gd name="T33" fmla="*/ 2147483646 h 337"/>
                <a:gd name="T34" fmla="*/ 2147483646 w 56"/>
                <a:gd name="T35" fmla="*/ 0 h 337"/>
                <a:gd name="T36" fmla="*/ 2147483646 w 56"/>
                <a:gd name="T37" fmla="*/ 2147483646 h 337"/>
                <a:gd name="T38" fmla="*/ 2147483646 w 56"/>
                <a:gd name="T39" fmla="*/ 2147483646 h 337"/>
                <a:gd name="T40" fmla="*/ 2147483646 w 56"/>
                <a:gd name="T41" fmla="*/ 2147483646 h 337"/>
                <a:gd name="T42" fmla="*/ 2147483646 w 56"/>
                <a:gd name="T43" fmla="*/ 2147483646 h 33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56" h="337">
                  <a:moveTo>
                    <a:pt x="35" y="103"/>
                  </a:moveTo>
                  <a:lnTo>
                    <a:pt x="42" y="148"/>
                  </a:lnTo>
                  <a:lnTo>
                    <a:pt x="46" y="195"/>
                  </a:lnTo>
                  <a:lnTo>
                    <a:pt x="47" y="242"/>
                  </a:lnTo>
                  <a:lnTo>
                    <a:pt x="46" y="279"/>
                  </a:lnTo>
                  <a:lnTo>
                    <a:pt x="53" y="292"/>
                  </a:lnTo>
                  <a:lnTo>
                    <a:pt x="56" y="311"/>
                  </a:lnTo>
                  <a:lnTo>
                    <a:pt x="53" y="328"/>
                  </a:lnTo>
                  <a:lnTo>
                    <a:pt x="42" y="337"/>
                  </a:lnTo>
                  <a:lnTo>
                    <a:pt x="20" y="329"/>
                  </a:lnTo>
                  <a:lnTo>
                    <a:pt x="22" y="284"/>
                  </a:lnTo>
                  <a:lnTo>
                    <a:pt x="20" y="236"/>
                  </a:lnTo>
                  <a:lnTo>
                    <a:pt x="14" y="192"/>
                  </a:lnTo>
                  <a:lnTo>
                    <a:pt x="9" y="148"/>
                  </a:lnTo>
                  <a:lnTo>
                    <a:pt x="4" y="106"/>
                  </a:lnTo>
                  <a:lnTo>
                    <a:pt x="0" y="67"/>
                  </a:lnTo>
                  <a:lnTo>
                    <a:pt x="0" y="32"/>
                  </a:lnTo>
                  <a:lnTo>
                    <a:pt x="6" y="0"/>
                  </a:lnTo>
                  <a:lnTo>
                    <a:pt x="24" y="16"/>
                  </a:lnTo>
                  <a:lnTo>
                    <a:pt x="33" y="42"/>
                  </a:lnTo>
                  <a:lnTo>
                    <a:pt x="35" y="73"/>
                  </a:lnTo>
                  <a:lnTo>
                    <a:pt x="35" y="103"/>
                  </a:lnTo>
                  <a:close/>
                </a:path>
              </a:pathLst>
            </a:custGeom>
            <a:solidFill>
              <a:srgbClr val="0B8F8C"/>
            </a:solidFill>
            <a:ln w="9525">
              <a:solidFill>
                <a:srgbClr val="0B8F8C"/>
              </a:solidFill>
              <a:round/>
              <a:headEnd/>
              <a:tailEnd/>
            </a:ln>
          </p:spPr>
          <p:txBody>
            <a:bodyPr/>
            <a:lstStyle/>
            <a:p>
              <a:endParaRPr lang="en-US"/>
            </a:p>
          </p:txBody>
        </p:sp>
        <p:sp>
          <p:nvSpPr>
            <p:cNvPr id="10" name="Freeform 13">
              <a:extLst>
                <a:ext uri="{FF2B5EF4-FFF2-40B4-BE49-F238E27FC236}">
                  <a16:creationId xmlns:a16="http://schemas.microsoft.com/office/drawing/2014/main" id="{FBBBA6D4-8F10-47DA-87E7-99472DCDE569}"/>
                </a:ext>
              </a:extLst>
            </p:cNvPr>
            <p:cNvSpPr>
              <a:spLocks/>
            </p:cNvSpPr>
            <p:nvPr/>
          </p:nvSpPr>
          <p:spPr bwMode="auto">
            <a:xfrm>
              <a:off x="3232150" y="3489807"/>
              <a:ext cx="79375" cy="177800"/>
            </a:xfrm>
            <a:custGeom>
              <a:avLst/>
              <a:gdLst>
                <a:gd name="T0" fmla="*/ 2147483646 w 149"/>
                <a:gd name="T1" fmla="*/ 2147483646 h 337"/>
                <a:gd name="T2" fmla="*/ 2147483646 w 149"/>
                <a:gd name="T3" fmla="*/ 2147483646 h 337"/>
                <a:gd name="T4" fmla="*/ 2147483646 w 149"/>
                <a:gd name="T5" fmla="*/ 2147483646 h 337"/>
                <a:gd name="T6" fmla="*/ 2147483646 w 149"/>
                <a:gd name="T7" fmla="*/ 2147483646 h 337"/>
                <a:gd name="T8" fmla="*/ 2147483646 w 149"/>
                <a:gd name="T9" fmla="*/ 2147483646 h 337"/>
                <a:gd name="T10" fmla="*/ 2147483646 w 149"/>
                <a:gd name="T11" fmla="*/ 2147483646 h 337"/>
                <a:gd name="T12" fmla="*/ 2147483646 w 149"/>
                <a:gd name="T13" fmla="*/ 2147483646 h 337"/>
                <a:gd name="T14" fmla="*/ 2147483646 w 149"/>
                <a:gd name="T15" fmla="*/ 2147483646 h 337"/>
                <a:gd name="T16" fmla="*/ 2147483646 w 149"/>
                <a:gd name="T17" fmla="*/ 2147483646 h 337"/>
                <a:gd name="T18" fmla="*/ 2147483646 w 149"/>
                <a:gd name="T19" fmla="*/ 2147483646 h 337"/>
                <a:gd name="T20" fmla="*/ 2147483646 w 149"/>
                <a:gd name="T21" fmla="*/ 2147483646 h 337"/>
                <a:gd name="T22" fmla="*/ 2147483646 w 149"/>
                <a:gd name="T23" fmla="*/ 2147483646 h 337"/>
                <a:gd name="T24" fmla="*/ 2147483646 w 149"/>
                <a:gd name="T25" fmla="*/ 2147483646 h 337"/>
                <a:gd name="T26" fmla="*/ 2147483646 w 149"/>
                <a:gd name="T27" fmla="*/ 2147483646 h 337"/>
                <a:gd name="T28" fmla="*/ 2147483646 w 149"/>
                <a:gd name="T29" fmla="*/ 2147483646 h 337"/>
                <a:gd name="T30" fmla="*/ 2147483646 w 149"/>
                <a:gd name="T31" fmla="*/ 2147483646 h 337"/>
                <a:gd name="T32" fmla="*/ 2147483646 w 149"/>
                <a:gd name="T33" fmla="*/ 2147483646 h 337"/>
                <a:gd name="T34" fmla="*/ 0 w 149"/>
                <a:gd name="T35" fmla="*/ 2147483646 h 337"/>
                <a:gd name="T36" fmla="*/ 2147483646 w 149"/>
                <a:gd name="T37" fmla="*/ 2147483646 h 337"/>
                <a:gd name="T38" fmla="*/ 2147483646 w 149"/>
                <a:gd name="T39" fmla="*/ 0 h 337"/>
                <a:gd name="T40" fmla="*/ 2147483646 w 149"/>
                <a:gd name="T41" fmla="*/ 2147483646 h 337"/>
                <a:gd name="T42" fmla="*/ 2147483646 w 149"/>
                <a:gd name="T43" fmla="*/ 2147483646 h 337"/>
                <a:gd name="T44" fmla="*/ 2147483646 w 149"/>
                <a:gd name="T45" fmla="*/ 2147483646 h 337"/>
                <a:gd name="T46" fmla="*/ 2147483646 w 149"/>
                <a:gd name="T47" fmla="*/ 2147483646 h 337"/>
                <a:gd name="T48" fmla="*/ 2147483646 w 149"/>
                <a:gd name="T49" fmla="*/ 2147483646 h 337"/>
                <a:gd name="T50" fmla="*/ 2147483646 w 149"/>
                <a:gd name="T51" fmla="*/ 2147483646 h 33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49" h="337">
                  <a:moveTo>
                    <a:pt x="50" y="60"/>
                  </a:moveTo>
                  <a:lnTo>
                    <a:pt x="63" y="95"/>
                  </a:lnTo>
                  <a:lnTo>
                    <a:pt x="74" y="130"/>
                  </a:lnTo>
                  <a:lnTo>
                    <a:pt x="87" y="165"/>
                  </a:lnTo>
                  <a:lnTo>
                    <a:pt x="98" y="201"/>
                  </a:lnTo>
                  <a:lnTo>
                    <a:pt x="111" y="235"/>
                  </a:lnTo>
                  <a:lnTo>
                    <a:pt x="123" y="269"/>
                  </a:lnTo>
                  <a:lnTo>
                    <a:pt x="136" y="304"/>
                  </a:lnTo>
                  <a:lnTo>
                    <a:pt x="149" y="337"/>
                  </a:lnTo>
                  <a:lnTo>
                    <a:pt x="127" y="337"/>
                  </a:lnTo>
                  <a:lnTo>
                    <a:pt x="113" y="297"/>
                  </a:lnTo>
                  <a:lnTo>
                    <a:pt x="98" y="255"/>
                  </a:lnTo>
                  <a:lnTo>
                    <a:pt x="83" y="213"/>
                  </a:lnTo>
                  <a:lnTo>
                    <a:pt x="65" y="173"/>
                  </a:lnTo>
                  <a:lnTo>
                    <a:pt x="50" y="132"/>
                  </a:lnTo>
                  <a:lnTo>
                    <a:pt x="33" y="92"/>
                  </a:lnTo>
                  <a:lnTo>
                    <a:pt x="15" y="52"/>
                  </a:lnTo>
                  <a:lnTo>
                    <a:pt x="0" y="15"/>
                  </a:lnTo>
                  <a:lnTo>
                    <a:pt x="14" y="3"/>
                  </a:lnTo>
                  <a:lnTo>
                    <a:pt x="23" y="0"/>
                  </a:lnTo>
                  <a:lnTo>
                    <a:pt x="28" y="5"/>
                  </a:lnTo>
                  <a:lnTo>
                    <a:pt x="33" y="15"/>
                  </a:lnTo>
                  <a:lnTo>
                    <a:pt x="35" y="27"/>
                  </a:lnTo>
                  <a:lnTo>
                    <a:pt x="38" y="40"/>
                  </a:lnTo>
                  <a:lnTo>
                    <a:pt x="43" y="52"/>
                  </a:lnTo>
                  <a:lnTo>
                    <a:pt x="50" y="60"/>
                  </a:lnTo>
                  <a:close/>
                </a:path>
              </a:pathLst>
            </a:custGeom>
            <a:solidFill>
              <a:srgbClr val="0B8F8C"/>
            </a:solidFill>
            <a:ln w="9525">
              <a:solidFill>
                <a:srgbClr val="0B8F8C"/>
              </a:solidFill>
              <a:round/>
              <a:headEnd/>
              <a:tailEnd/>
            </a:ln>
          </p:spPr>
          <p:txBody>
            <a:bodyPr/>
            <a:lstStyle/>
            <a:p>
              <a:endParaRPr lang="en-US"/>
            </a:p>
          </p:txBody>
        </p:sp>
        <p:sp>
          <p:nvSpPr>
            <p:cNvPr id="11" name="Freeform 14">
              <a:extLst>
                <a:ext uri="{FF2B5EF4-FFF2-40B4-BE49-F238E27FC236}">
                  <a16:creationId xmlns:a16="http://schemas.microsoft.com/office/drawing/2014/main" id="{69C60C1B-9596-489C-944F-2EB0DBCA7792}"/>
                </a:ext>
              </a:extLst>
            </p:cNvPr>
            <p:cNvSpPr>
              <a:spLocks/>
            </p:cNvSpPr>
            <p:nvPr/>
          </p:nvSpPr>
          <p:spPr bwMode="auto">
            <a:xfrm>
              <a:off x="3946525" y="3564420"/>
              <a:ext cx="58738" cy="57150"/>
            </a:xfrm>
            <a:custGeom>
              <a:avLst/>
              <a:gdLst>
                <a:gd name="T0" fmla="*/ 2147483646 w 110"/>
                <a:gd name="T1" fmla="*/ 0 h 106"/>
                <a:gd name="T2" fmla="*/ 2147483646 w 110"/>
                <a:gd name="T3" fmla="*/ 2147483646 h 106"/>
                <a:gd name="T4" fmla="*/ 2147483646 w 110"/>
                <a:gd name="T5" fmla="*/ 2147483646 h 106"/>
                <a:gd name="T6" fmla="*/ 2147483646 w 110"/>
                <a:gd name="T7" fmla="*/ 2147483646 h 106"/>
                <a:gd name="T8" fmla="*/ 2147483646 w 110"/>
                <a:gd name="T9" fmla="*/ 2147483646 h 106"/>
                <a:gd name="T10" fmla="*/ 2147483646 w 110"/>
                <a:gd name="T11" fmla="*/ 2147483646 h 106"/>
                <a:gd name="T12" fmla="*/ 2147483646 w 110"/>
                <a:gd name="T13" fmla="*/ 2147483646 h 106"/>
                <a:gd name="T14" fmla="*/ 2147483646 w 110"/>
                <a:gd name="T15" fmla="*/ 2147483646 h 106"/>
                <a:gd name="T16" fmla="*/ 0 w 110"/>
                <a:gd name="T17" fmla="*/ 2147483646 h 106"/>
                <a:gd name="T18" fmla="*/ 0 w 110"/>
                <a:gd name="T19" fmla="*/ 2147483646 h 106"/>
                <a:gd name="T20" fmla="*/ 2147483646 w 110"/>
                <a:gd name="T21" fmla="*/ 2147483646 h 106"/>
                <a:gd name="T22" fmla="*/ 2147483646 w 110"/>
                <a:gd name="T23" fmla="*/ 2147483646 h 106"/>
                <a:gd name="T24" fmla="*/ 2147483646 w 110"/>
                <a:gd name="T25" fmla="*/ 2147483646 h 106"/>
                <a:gd name="T26" fmla="*/ 2147483646 w 110"/>
                <a:gd name="T27" fmla="*/ 2147483646 h 106"/>
                <a:gd name="T28" fmla="*/ 2147483646 w 110"/>
                <a:gd name="T29" fmla="*/ 2147483646 h 106"/>
                <a:gd name="T30" fmla="*/ 2147483646 w 110"/>
                <a:gd name="T31" fmla="*/ 2147483646 h 106"/>
                <a:gd name="T32" fmla="*/ 2147483646 w 110"/>
                <a:gd name="T33" fmla="*/ 2147483646 h 106"/>
                <a:gd name="T34" fmla="*/ 2147483646 w 110"/>
                <a:gd name="T35" fmla="*/ 0 h 10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10" h="106">
                  <a:moveTo>
                    <a:pt x="110" y="0"/>
                  </a:moveTo>
                  <a:lnTo>
                    <a:pt x="103" y="16"/>
                  </a:lnTo>
                  <a:lnTo>
                    <a:pt x="93" y="33"/>
                  </a:lnTo>
                  <a:lnTo>
                    <a:pt x="81" y="49"/>
                  </a:lnTo>
                  <a:lnTo>
                    <a:pt x="67" y="64"/>
                  </a:lnTo>
                  <a:lnTo>
                    <a:pt x="53" y="79"/>
                  </a:lnTo>
                  <a:lnTo>
                    <a:pt x="35" y="90"/>
                  </a:lnTo>
                  <a:lnTo>
                    <a:pt x="18" y="99"/>
                  </a:lnTo>
                  <a:lnTo>
                    <a:pt x="0" y="106"/>
                  </a:lnTo>
                  <a:lnTo>
                    <a:pt x="0" y="86"/>
                  </a:lnTo>
                  <a:lnTo>
                    <a:pt x="13" y="74"/>
                  </a:lnTo>
                  <a:lnTo>
                    <a:pt x="25" y="63"/>
                  </a:lnTo>
                  <a:lnTo>
                    <a:pt x="38" y="51"/>
                  </a:lnTo>
                  <a:lnTo>
                    <a:pt x="51" y="40"/>
                  </a:lnTo>
                  <a:lnTo>
                    <a:pt x="64" y="29"/>
                  </a:lnTo>
                  <a:lnTo>
                    <a:pt x="78" y="19"/>
                  </a:lnTo>
                  <a:lnTo>
                    <a:pt x="94" y="9"/>
                  </a:lnTo>
                  <a:lnTo>
                    <a:pt x="110" y="0"/>
                  </a:lnTo>
                  <a:close/>
                </a:path>
              </a:pathLst>
            </a:custGeom>
            <a:solidFill>
              <a:srgbClr val="0B8F8C"/>
            </a:solidFill>
            <a:ln w="9525">
              <a:solidFill>
                <a:srgbClr val="0B8F8C"/>
              </a:solidFill>
              <a:round/>
              <a:headEnd/>
              <a:tailEnd/>
            </a:ln>
          </p:spPr>
          <p:txBody>
            <a:bodyPr/>
            <a:lstStyle/>
            <a:p>
              <a:endParaRPr lang="en-US"/>
            </a:p>
          </p:txBody>
        </p:sp>
        <p:sp>
          <p:nvSpPr>
            <p:cNvPr id="12" name="Freeform 15">
              <a:extLst>
                <a:ext uri="{FF2B5EF4-FFF2-40B4-BE49-F238E27FC236}">
                  <a16:creationId xmlns:a16="http://schemas.microsoft.com/office/drawing/2014/main" id="{4513C644-8768-452B-92E6-D674867963E1}"/>
                </a:ext>
              </a:extLst>
            </p:cNvPr>
            <p:cNvSpPr>
              <a:spLocks/>
            </p:cNvSpPr>
            <p:nvPr/>
          </p:nvSpPr>
          <p:spPr bwMode="auto">
            <a:xfrm>
              <a:off x="3141663" y="3572357"/>
              <a:ext cx="95250" cy="138113"/>
            </a:xfrm>
            <a:custGeom>
              <a:avLst/>
              <a:gdLst>
                <a:gd name="T0" fmla="*/ 2147483646 w 178"/>
                <a:gd name="T1" fmla="*/ 2147483646 h 262"/>
                <a:gd name="T2" fmla="*/ 2147483646 w 178"/>
                <a:gd name="T3" fmla="*/ 2147483646 h 262"/>
                <a:gd name="T4" fmla="*/ 2147483646 w 178"/>
                <a:gd name="T5" fmla="*/ 2147483646 h 262"/>
                <a:gd name="T6" fmla="*/ 2147483646 w 178"/>
                <a:gd name="T7" fmla="*/ 2147483646 h 262"/>
                <a:gd name="T8" fmla="*/ 2147483646 w 178"/>
                <a:gd name="T9" fmla="*/ 2147483646 h 262"/>
                <a:gd name="T10" fmla="*/ 2147483646 w 178"/>
                <a:gd name="T11" fmla="*/ 2147483646 h 262"/>
                <a:gd name="T12" fmla="*/ 2147483646 w 178"/>
                <a:gd name="T13" fmla="*/ 2147483646 h 262"/>
                <a:gd name="T14" fmla="*/ 2147483646 w 178"/>
                <a:gd name="T15" fmla="*/ 2147483646 h 262"/>
                <a:gd name="T16" fmla="*/ 2147483646 w 178"/>
                <a:gd name="T17" fmla="*/ 2147483646 h 262"/>
                <a:gd name="T18" fmla="*/ 2147483646 w 178"/>
                <a:gd name="T19" fmla="*/ 2147483646 h 262"/>
                <a:gd name="T20" fmla="*/ 2147483646 w 178"/>
                <a:gd name="T21" fmla="*/ 2147483646 h 262"/>
                <a:gd name="T22" fmla="*/ 2147483646 w 178"/>
                <a:gd name="T23" fmla="*/ 2147483646 h 262"/>
                <a:gd name="T24" fmla="*/ 2147483646 w 178"/>
                <a:gd name="T25" fmla="*/ 2147483646 h 262"/>
                <a:gd name="T26" fmla="*/ 2147483646 w 178"/>
                <a:gd name="T27" fmla="*/ 2147483646 h 262"/>
                <a:gd name="T28" fmla="*/ 2147483646 w 178"/>
                <a:gd name="T29" fmla="*/ 2147483646 h 262"/>
                <a:gd name="T30" fmla="*/ 2147483646 w 178"/>
                <a:gd name="T31" fmla="*/ 2147483646 h 262"/>
                <a:gd name="T32" fmla="*/ 2147483646 w 178"/>
                <a:gd name="T33" fmla="*/ 2147483646 h 262"/>
                <a:gd name="T34" fmla="*/ 2147483646 w 178"/>
                <a:gd name="T35" fmla="*/ 2147483646 h 262"/>
                <a:gd name="T36" fmla="*/ 2147483646 w 178"/>
                <a:gd name="T37" fmla="*/ 2147483646 h 262"/>
                <a:gd name="T38" fmla="*/ 2147483646 w 178"/>
                <a:gd name="T39" fmla="*/ 2147483646 h 262"/>
                <a:gd name="T40" fmla="*/ 0 w 178"/>
                <a:gd name="T41" fmla="*/ 2147483646 h 262"/>
                <a:gd name="T42" fmla="*/ 2147483646 w 178"/>
                <a:gd name="T43" fmla="*/ 0 h 262"/>
                <a:gd name="T44" fmla="*/ 2147483646 w 178"/>
                <a:gd name="T45" fmla="*/ 2147483646 h 262"/>
                <a:gd name="T46" fmla="*/ 2147483646 w 178"/>
                <a:gd name="T47" fmla="*/ 2147483646 h 262"/>
                <a:gd name="T48" fmla="*/ 2147483646 w 178"/>
                <a:gd name="T49" fmla="*/ 2147483646 h 262"/>
                <a:gd name="T50" fmla="*/ 2147483646 w 178"/>
                <a:gd name="T51" fmla="*/ 2147483646 h 262"/>
                <a:gd name="T52" fmla="*/ 2147483646 w 178"/>
                <a:gd name="T53" fmla="*/ 2147483646 h 262"/>
                <a:gd name="T54" fmla="*/ 2147483646 w 178"/>
                <a:gd name="T55" fmla="*/ 2147483646 h 262"/>
                <a:gd name="T56" fmla="*/ 2147483646 w 178"/>
                <a:gd name="T57" fmla="*/ 2147483646 h 262"/>
                <a:gd name="T58" fmla="*/ 2147483646 w 178"/>
                <a:gd name="T59" fmla="*/ 2147483646 h 26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78" h="262">
                  <a:moveTo>
                    <a:pt x="75" y="92"/>
                  </a:moveTo>
                  <a:lnTo>
                    <a:pt x="89" y="112"/>
                  </a:lnTo>
                  <a:lnTo>
                    <a:pt x="103" y="132"/>
                  </a:lnTo>
                  <a:lnTo>
                    <a:pt x="118" y="151"/>
                  </a:lnTo>
                  <a:lnTo>
                    <a:pt x="132" y="171"/>
                  </a:lnTo>
                  <a:lnTo>
                    <a:pt x="145" y="191"/>
                  </a:lnTo>
                  <a:lnTo>
                    <a:pt x="156" y="211"/>
                  </a:lnTo>
                  <a:lnTo>
                    <a:pt x="168" y="232"/>
                  </a:lnTo>
                  <a:lnTo>
                    <a:pt x="178" y="255"/>
                  </a:lnTo>
                  <a:lnTo>
                    <a:pt x="159" y="262"/>
                  </a:lnTo>
                  <a:lnTo>
                    <a:pt x="142" y="238"/>
                  </a:lnTo>
                  <a:lnTo>
                    <a:pt x="126" y="214"/>
                  </a:lnTo>
                  <a:lnTo>
                    <a:pt x="110" y="188"/>
                  </a:lnTo>
                  <a:lnTo>
                    <a:pt x="93" y="163"/>
                  </a:lnTo>
                  <a:lnTo>
                    <a:pt x="76" y="139"/>
                  </a:lnTo>
                  <a:lnTo>
                    <a:pt x="57" y="115"/>
                  </a:lnTo>
                  <a:lnTo>
                    <a:pt x="37" y="93"/>
                  </a:lnTo>
                  <a:lnTo>
                    <a:pt x="14" y="72"/>
                  </a:lnTo>
                  <a:lnTo>
                    <a:pt x="7" y="56"/>
                  </a:lnTo>
                  <a:lnTo>
                    <a:pt x="2" y="37"/>
                  </a:lnTo>
                  <a:lnTo>
                    <a:pt x="0" y="19"/>
                  </a:lnTo>
                  <a:lnTo>
                    <a:pt x="4" y="0"/>
                  </a:lnTo>
                  <a:lnTo>
                    <a:pt x="14" y="7"/>
                  </a:lnTo>
                  <a:lnTo>
                    <a:pt x="23" y="17"/>
                  </a:lnTo>
                  <a:lnTo>
                    <a:pt x="33" y="27"/>
                  </a:lnTo>
                  <a:lnTo>
                    <a:pt x="43" y="39"/>
                  </a:lnTo>
                  <a:lnTo>
                    <a:pt x="53" y="50"/>
                  </a:lnTo>
                  <a:lnTo>
                    <a:pt x="62" y="63"/>
                  </a:lnTo>
                  <a:lnTo>
                    <a:pt x="69" y="78"/>
                  </a:lnTo>
                  <a:lnTo>
                    <a:pt x="75" y="92"/>
                  </a:lnTo>
                  <a:close/>
                </a:path>
              </a:pathLst>
            </a:custGeom>
            <a:solidFill>
              <a:srgbClr val="0B8F8C"/>
            </a:solidFill>
            <a:ln w="9525">
              <a:solidFill>
                <a:srgbClr val="0B8F8C"/>
              </a:solidFill>
              <a:round/>
              <a:headEnd/>
              <a:tailEnd/>
            </a:ln>
          </p:spPr>
          <p:txBody>
            <a:bodyPr/>
            <a:lstStyle/>
            <a:p>
              <a:endParaRPr lang="en-US"/>
            </a:p>
          </p:txBody>
        </p:sp>
        <p:sp>
          <p:nvSpPr>
            <p:cNvPr id="13" name="Freeform 16">
              <a:extLst>
                <a:ext uri="{FF2B5EF4-FFF2-40B4-BE49-F238E27FC236}">
                  <a16:creationId xmlns:a16="http://schemas.microsoft.com/office/drawing/2014/main" id="{1D175339-321A-48F6-89D9-E78F9A9444E7}"/>
                </a:ext>
              </a:extLst>
            </p:cNvPr>
            <p:cNvSpPr>
              <a:spLocks/>
            </p:cNvSpPr>
            <p:nvPr/>
          </p:nvSpPr>
          <p:spPr bwMode="auto">
            <a:xfrm>
              <a:off x="3587750" y="3643795"/>
              <a:ext cx="12700" cy="33338"/>
            </a:xfrm>
            <a:custGeom>
              <a:avLst/>
              <a:gdLst>
                <a:gd name="T0" fmla="*/ 2147483646 w 23"/>
                <a:gd name="T1" fmla="*/ 0 h 64"/>
                <a:gd name="T2" fmla="*/ 2147483646 w 23"/>
                <a:gd name="T3" fmla="*/ 2147483646 h 64"/>
                <a:gd name="T4" fmla="*/ 2147483646 w 23"/>
                <a:gd name="T5" fmla="*/ 2147483646 h 64"/>
                <a:gd name="T6" fmla="*/ 2147483646 w 23"/>
                <a:gd name="T7" fmla="*/ 2147483646 h 64"/>
                <a:gd name="T8" fmla="*/ 2147483646 w 23"/>
                <a:gd name="T9" fmla="*/ 2147483646 h 64"/>
                <a:gd name="T10" fmla="*/ 0 w 23"/>
                <a:gd name="T11" fmla="*/ 2147483646 h 64"/>
                <a:gd name="T12" fmla="*/ 2147483646 w 23"/>
                <a:gd name="T13" fmla="*/ 2147483646 h 64"/>
                <a:gd name="T14" fmla="*/ 0 w 23"/>
                <a:gd name="T15" fmla="*/ 2147483646 h 64"/>
                <a:gd name="T16" fmla="*/ 2147483646 w 23"/>
                <a:gd name="T17" fmla="*/ 2147483646 h 64"/>
                <a:gd name="T18" fmla="*/ 2147483646 w 23"/>
                <a:gd name="T19" fmla="*/ 0 h 6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3" h="64">
                  <a:moveTo>
                    <a:pt x="22" y="0"/>
                  </a:moveTo>
                  <a:lnTo>
                    <a:pt x="22" y="18"/>
                  </a:lnTo>
                  <a:lnTo>
                    <a:pt x="23" y="37"/>
                  </a:lnTo>
                  <a:lnTo>
                    <a:pt x="22" y="54"/>
                  </a:lnTo>
                  <a:lnTo>
                    <a:pt x="12" y="64"/>
                  </a:lnTo>
                  <a:lnTo>
                    <a:pt x="0" y="64"/>
                  </a:lnTo>
                  <a:lnTo>
                    <a:pt x="2" y="44"/>
                  </a:lnTo>
                  <a:lnTo>
                    <a:pt x="0" y="24"/>
                  </a:lnTo>
                  <a:lnTo>
                    <a:pt x="6" y="8"/>
                  </a:lnTo>
                  <a:lnTo>
                    <a:pt x="22" y="0"/>
                  </a:lnTo>
                  <a:close/>
                </a:path>
              </a:pathLst>
            </a:custGeom>
            <a:solidFill>
              <a:srgbClr val="0B8F8C"/>
            </a:solidFill>
            <a:ln w="9525">
              <a:solidFill>
                <a:srgbClr val="0B8F8C"/>
              </a:solidFill>
              <a:round/>
              <a:headEnd/>
              <a:tailEnd/>
            </a:ln>
          </p:spPr>
          <p:txBody>
            <a:bodyPr/>
            <a:lstStyle/>
            <a:p>
              <a:endParaRPr lang="en-US"/>
            </a:p>
          </p:txBody>
        </p:sp>
        <p:sp>
          <p:nvSpPr>
            <p:cNvPr id="14" name="Freeform 17">
              <a:extLst>
                <a:ext uri="{FF2B5EF4-FFF2-40B4-BE49-F238E27FC236}">
                  <a16:creationId xmlns:a16="http://schemas.microsoft.com/office/drawing/2014/main" id="{4C9F4DC9-56F9-44B6-A61F-EF5FAB4E28EC}"/>
                </a:ext>
              </a:extLst>
            </p:cNvPr>
            <p:cNvSpPr>
              <a:spLocks/>
            </p:cNvSpPr>
            <p:nvPr/>
          </p:nvSpPr>
          <p:spPr bwMode="auto">
            <a:xfrm>
              <a:off x="3597275" y="3786670"/>
              <a:ext cx="254000" cy="158750"/>
            </a:xfrm>
            <a:custGeom>
              <a:avLst/>
              <a:gdLst>
                <a:gd name="T0" fmla="*/ 2147483646 w 478"/>
                <a:gd name="T1" fmla="*/ 2147483646 h 299"/>
                <a:gd name="T2" fmla="*/ 2147483646 w 478"/>
                <a:gd name="T3" fmla="*/ 2147483646 h 299"/>
                <a:gd name="T4" fmla="*/ 2147483646 w 478"/>
                <a:gd name="T5" fmla="*/ 2147483646 h 299"/>
                <a:gd name="T6" fmla="*/ 2147483646 w 478"/>
                <a:gd name="T7" fmla="*/ 2147483646 h 299"/>
                <a:gd name="T8" fmla="*/ 2147483646 w 478"/>
                <a:gd name="T9" fmla="*/ 2147483646 h 299"/>
                <a:gd name="T10" fmla="*/ 2147483646 w 478"/>
                <a:gd name="T11" fmla="*/ 2147483646 h 299"/>
                <a:gd name="T12" fmla="*/ 2147483646 w 478"/>
                <a:gd name="T13" fmla="*/ 2147483646 h 299"/>
                <a:gd name="T14" fmla="*/ 2147483646 w 478"/>
                <a:gd name="T15" fmla="*/ 2147483646 h 299"/>
                <a:gd name="T16" fmla="*/ 2147483646 w 478"/>
                <a:gd name="T17" fmla="*/ 2147483646 h 299"/>
                <a:gd name="T18" fmla="*/ 2147483646 w 478"/>
                <a:gd name="T19" fmla="*/ 2147483646 h 299"/>
                <a:gd name="T20" fmla="*/ 2147483646 w 478"/>
                <a:gd name="T21" fmla="*/ 2147483646 h 299"/>
                <a:gd name="T22" fmla="*/ 2147483646 w 478"/>
                <a:gd name="T23" fmla="*/ 2147483646 h 299"/>
                <a:gd name="T24" fmla="*/ 2147483646 w 478"/>
                <a:gd name="T25" fmla="*/ 2147483646 h 299"/>
                <a:gd name="T26" fmla="*/ 2147483646 w 478"/>
                <a:gd name="T27" fmla="*/ 2147483646 h 299"/>
                <a:gd name="T28" fmla="*/ 2147483646 w 478"/>
                <a:gd name="T29" fmla="*/ 2147483646 h 299"/>
                <a:gd name="T30" fmla="*/ 2147483646 w 478"/>
                <a:gd name="T31" fmla="*/ 2147483646 h 299"/>
                <a:gd name="T32" fmla="*/ 2147483646 w 478"/>
                <a:gd name="T33" fmla="*/ 2147483646 h 299"/>
                <a:gd name="T34" fmla="*/ 2147483646 w 478"/>
                <a:gd name="T35" fmla="*/ 2147483646 h 299"/>
                <a:gd name="T36" fmla="*/ 2147483646 w 478"/>
                <a:gd name="T37" fmla="*/ 2147483646 h 299"/>
                <a:gd name="T38" fmla="*/ 2147483646 w 478"/>
                <a:gd name="T39" fmla="*/ 2147483646 h 299"/>
                <a:gd name="T40" fmla="*/ 2147483646 w 478"/>
                <a:gd name="T41" fmla="*/ 2147483646 h 299"/>
                <a:gd name="T42" fmla="*/ 2147483646 w 478"/>
                <a:gd name="T43" fmla="*/ 2147483646 h 299"/>
                <a:gd name="T44" fmla="*/ 2147483646 w 478"/>
                <a:gd name="T45" fmla="*/ 2147483646 h 299"/>
                <a:gd name="T46" fmla="*/ 2147483646 w 478"/>
                <a:gd name="T47" fmla="*/ 2147483646 h 299"/>
                <a:gd name="T48" fmla="*/ 2147483646 w 478"/>
                <a:gd name="T49" fmla="*/ 2147483646 h 299"/>
                <a:gd name="T50" fmla="*/ 2147483646 w 478"/>
                <a:gd name="T51" fmla="*/ 2147483646 h 299"/>
                <a:gd name="T52" fmla="*/ 2147483646 w 478"/>
                <a:gd name="T53" fmla="*/ 2147483646 h 299"/>
                <a:gd name="T54" fmla="*/ 0 w 478"/>
                <a:gd name="T55" fmla="*/ 2147483646 h 299"/>
                <a:gd name="T56" fmla="*/ 2147483646 w 478"/>
                <a:gd name="T57" fmla="*/ 2147483646 h 299"/>
                <a:gd name="T58" fmla="*/ 2147483646 w 478"/>
                <a:gd name="T59" fmla="*/ 2147483646 h 299"/>
                <a:gd name="T60" fmla="*/ 2147483646 w 478"/>
                <a:gd name="T61" fmla="*/ 2147483646 h 299"/>
                <a:gd name="T62" fmla="*/ 2147483646 w 478"/>
                <a:gd name="T63" fmla="*/ 2147483646 h 299"/>
                <a:gd name="T64" fmla="*/ 2147483646 w 478"/>
                <a:gd name="T65" fmla="*/ 2147483646 h 299"/>
                <a:gd name="T66" fmla="*/ 2147483646 w 478"/>
                <a:gd name="T67" fmla="*/ 2147483646 h 299"/>
                <a:gd name="T68" fmla="*/ 2147483646 w 478"/>
                <a:gd name="T69" fmla="*/ 2147483646 h 299"/>
                <a:gd name="T70" fmla="*/ 2147483646 w 478"/>
                <a:gd name="T71" fmla="*/ 2147483646 h 299"/>
                <a:gd name="T72" fmla="*/ 2147483646 w 478"/>
                <a:gd name="T73" fmla="*/ 2147483646 h 299"/>
                <a:gd name="T74" fmla="*/ 2147483646 w 478"/>
                <a:gd name="T75" fmla="*/ 2147483646 h 299"/>
                <a:gd name="T76" fmla="*/ 2147483646 w 478"/>
                <a:gd name="T77" fmla="*/ 2147483646 h 299"/>
                <a:gd name="T78" fmla="*/ 2147483646 w 478"/>
                <a:gd name="T79" fmla="*/ 2147483646 h 299"/>
                <a:gd name="T80" fmla="*/ 2147483646 w 478"/>
                <a:gd name="T81" fmla="*/ 2147483646 h 299"/>
                <a:gd name="T82" fmla="*/ 2147483646 w 478"/>
                <a:gd name="T83" fmla="*/ 2147483646 h 299"/>
                <a:gd name="T84" fmla="*/ 2147483646 w 478"/>
                <a:gd name="T85" fmla="*/ 2147483646 h 299"/>
                <a:gd name="T86" fmla="*/ 2147483646 w 478"/>
                <a:gd name="T87" fmla="*/ 2147483646 h 299"/>
                <a:gd name="T88" fmla="*/ 2147483646 w 478"/>
                <a:gd name="T89" fmla="*/ 2147483646 h 299"/>
                <a:gd name="T90" fmla="*/ 2147483646 w 478"/>
                <a:gd name="T91" fmla="*/ 2147483646 h 299"/>
                <a:gd name="T92" fmla="*/ 2147483646 w 478"/>
                <a:gd name="T93" fmla="*/ 2147483646 h 299"/>
                <a:gd name="T94" fmla="*/ 2147483646 w 478"/>
                <a:gd name="T95" fmla="*/ 2147483646 h 299"/>
                <a:gd name="T96" fmla="*/ 2147483646 w 478"/>
                <a:gd name="T97" fmla="*/ 2147483646 h 299"/>
                <a:gd name="T98" fmla="*/ 2147483646 w 478"/>
                <a:gd name="T99" fmla="*/ 2147483646 h 29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478" h="299">
                  <a:moveTo>
                    <a:pt x="474" y="45"/>
                  </a:moveTo>
                  <a:lnTo>
                    <a:pt x="478" y="62"/>
                  </a:lnTo>
                  <a:lnTo>
                    <a:pt x="478" y="80"/>
                  </a:lnTo>
                  <a:lnTo>
                    <a:pt x="472" y="98"/>
                  </a:lnTo>
                  <a:lnTo>
                    <a:pt x="464" y="115"/>
                  </a:lnTo>
                  <a:lnTo>
                    <a:pt x="454" y="132"/>
                  </a:lnTo>
                  <a:lnTo>
                    <a:pt x="442" y="149"/>
                  </a:lnTo>
                  <a:lnTo>
                    <a:pt x="434" y="165"/>
                  </a:lnTo>
                  <a:lnTo>
                    <a:pt x="425" y="181"/>
                  </a:lnTo>
                  <a:lnTo>
                    <a:pt x="422" y="195"/>
                  </a:lnTo>
                  <a:lnTo>
                    <a:pt x="417" y="211"/>
                  </a:lnTo>
                  <a:lnTo>
                    <a:pt x="411" y="224"/>
                  </a:lnTo>
                  <a:lnTo>
                    <a:pt x="402" y="236"/>
                  </a:lnTo>
                  <a:lnTo>
                    <a:pt x="391" y="246"/>
                  </a:lnTo>
                  <a:lnTo>
                    <a:pt x="378" y="254"/>
                  </a:lnTo>
                  <a:lnTo>
                    <a:pt x="362" y="258"/>
                  </a:lnTo>
                  <a:lnTo>
                    <a:pt x="344" y="258"/>
                  </a:lnTo>
                  <a:lnTo>
                    <a:pt x="325" y="258"/>
                  </a:lnTo>
                  <a:lnTo>
                    <a:pt x="338" y="234"/>
                  </a:lnTo>
                  <a:lnTo>
                    <a:pt x="354" y="208"/>
                  </a:lnTo>
                  <a:lnTo>
                    <a:pt x="368" y="182"/>
                  </a:lnTo>
                  <a:lnTo>
                    <a:pt x="382" y="155"/>
                  </a:lnTo>
                  <a:lnTo>
                    <a:pt x="389" y="129"/>
                  </a:lnTo>
                  <a:lnTo>
                    <a:pt x="391" y="102"/>
                  </a:lnTo>
                  <a:lnTo>
                    <a:pt x="382" y="75"/>
                  </a:lnTo>
                  <a:lnTo>
                    <a:pt x="361" y="49"/>
                  </a:lnTo>
                  <a:lnTo>
                    <a:pt x="354" y="45"/>
                  </a:lnTo>
                  <a:lnTo>
                    <a:pt x="344" y="42"/>
                  </a:lnTo>
                  <a:lnTo>
                    <a:pt x="335" y="43"/>
                  </a:lnTo>
                  <a:lnTo>
                    <a:pt x="332" y="52"/>
                  </a:lnTo>
                  <a:lnTo>
                    <a:pt x="335" y="72"/>
                  </a:lnTo>
                  <a:lnTo>
                    <a:pt x="342" y="86"/>
                  </a:lnTo>
                  <a:lnTo>
                    <a:pt x="349" y="99"/>
                  </a:lnTo>
                  <a:lnTo>
                    <a:pt x="354" y="116"/>
                  </a:lnTo>
                  <a:lnTo>
                    <a:pt x="349" y="145"/>
                  </a:lnTo>
                  <a:lnTo>
                    <a:pt x="339" y="171"/>
                  </a:lnTo>
                  <a:lnTo>
                    <a:pt x="326" y="192"/>
                  </a:lnTo>
                  <a:lnTo>
                    <a:pt x="309" y="214"/>
                  </a:lnTo>
                  <a:lnTo>
                    <a:pt x="291" y="234"/>
                  </a:lnTo>
                  <a:lnTo>
                    <a:pt x="273" y="255"/>
                  </a:lnTo>
                  <a:lnTo>
                    <a:pt x="255" y="277"/>
                  </a:lnTo>
                  <a:lnTo>
                    <a:pt x="240" y="299"/>
                  </a:lnTo>
                  <a:lnTo>
                    <a:pt x="134" y="299"/>
                  </a:lnTo>
                  <a:lnTo>
                    <a:pt x="145" y="285"/>
                  </a:lnTo>
                  <a:lnTo>
                    <a:pt x="156" y="271"/>
                  </a:lnTo>
                  <a:lnTo>
                    <a:pt x="165" y="255"/>
                  </a:lnTo>
                  <a:lnTo>
                    <a:pt x="163" y="236"/>
                  </a:lnTo>
                  <a:lnTo>
                    <a:pt x="150" y="222"/>
                  </a:lnTo>
                  <a:lnTo>
                    <a:pt x="134" y="212"/>
                  </a:lnTo>
                  <a:lnTo>
                    <a:pt x="117" y="204"/>
                  </a:lnTo>
                  <a:lnTo>
                    <a:pt x="97" y="199"/>
                  </a:lnTo>
                  <a:lnTo>
                    <a:pt x="77" y="198"/>
                  </a:lnTo>
                  <a:lnTo>
                    <a:pt x="57" y="199"/>
                  </a:lnTo>
                  <a:lnTo>
                    <a:pt x="39" y="202"/>
                  </a:lnTo>
                  <a:lnTo>
                    <a:pt x="21" y="208"/>
                  </a:lnTo>
                  <a:lnTo>
                    <a:pt x="0" y="219"/>
                  </a:lnTo>
                  <a:lnTo>
                    <a:pt x="8" y="194"/>
                  </a:lnTo>
                  <a:lnTo>
                    <a:pt x="23" y="171"/>
                  </a:lnTo>
                  <a:lnTo>
                    <a:pt x="41" y="151"/>
                  </a:lnTo>
                  <a:lnTo>
                    <a:pt x="63" y="133"/>
                  </a:lnTo>
                  <a:lnTo>
                    <a:pt x="87" y="116"/>
                  </a:lnTo>
                  <a:lnTo>
                    <a:pt x="113" y="102"/>
                  </a:lnTo>
                  <a:lnTo>
                    <a:pt x="139" y="86"/>
                  </a:lnTo>
                  <a:lnTo>
                    <a:pt x="163" y="70"/>
                  </a:lnTo>
                  <a:lnTo>
                    <a:pt x="172" y="92"/>
                  </a:lnTo>
                  <a:lnTo>
                    <a:pt x="169" y="112"/>
                  </a:lnTo>
                  <a:lnTo>
                    <a:pt x="156" y="132"/>
                  </a:lnTo>
                  <a:lnTo>
                    <a:pt x="142" y="151"/>
                  </a:lnTo>
                  <a:lnTo>
                    <a:pt x="129" y="166"/>
                  </a:lnTo>
                  <a:lnTo>
                    <a:pt x="124" y="181"/>
                  </a:lnTo>
                  <a:lnTo>
                    <a:pt x="132" y="192"/>
                  </a:lnTo>
                  <a:lnTo>
                    <a:pt x="156" y="201"/>
                  </a:lnTo>
                  <a:lnTo>
                    <a:pt x="165" y="183"/>
                  </a:lnTo>
                  <a:lnTo>
                    <a:pt x="176" y="166"/>
                  </a:lnTo>
                  <a:lnTo>
                    <a:pt x="190" y="151"/>
                  </a:lnTo>
                  <a:lnTo>
                    <a:pt x="205" y="133"/>
                  </a:lnTo>
                  <a:lnTo>
                    <a:pt x="215" y="118"/>
                  </a:lnTo>
                  <a:lnTo>
                    <a:pt x="218" y="99"/>
                  </a:lnTo>
                  <a:lnTo>
                    <a:pt x="213" y="80"/>
                  </a:lnTo>
                  <a:lnTo>
                    <a:pt x="198" y="59"/>
                  </a:lnTo>
                  <a:lnTo>
                    <a:pt x="215" y="53"/>
                  </a:lnTo>
                  <a:lnTo>
                    <a:pt x="233" y="49"/>
                  </a:lnTo>
                  <a:lnTo>
                    <a:pt x="253" y="45"/>
                  </a:lnTo>
                  <a:lnTo>
                    <a:pt x="276" y="42"/>
                  </a:lnTo>
                  <a:lnTo>
                    <a:pt x="298" y="39"/>
                  </a:lnTo>
                  <a:lnTo>
                    <a:pt x="321" y="35"/>
                  </a:lnTo>
                  <a:lnTo>
                    <a:pt x="341" y="30"/>
                  </a:lnTo>
                  <a:lnTo>
                    <a:pt x="361" y="25"/>
                  </a:lnTo>
                  <a:lnTo>
                    <a:pt x="371" y="23"/>
                  </a:lnTo>
                  <a:lnTo>
                    <a:pt x="381" y="20"/>
                  </a:lnTo>
                  <a:lnTo>
                    <a:pt x="389" y="15"/>
                  </a:lnTo>
                  <a:lnTo>
                    <a:pt x="398" y="9"/>
                  </a:lnTo>
                  <a:lnTo>
                    <a:pt x="407" y="5"/>
                  </a:lnTo>
                  <a:lnTo>
                    <a:pt x="414" y="2"/>
                  </a:lnTo>
                  <a:lnTo>
                    <a:pt x="424" y="0"/>
                  </a:lnTo>
                  <a:lnTo>
                    <a:pt x="432" y="3"/>
                  </a:lnTo>
                  <a:lnTo>
                    <a:pt x="438" y="19"/>
                  </a:lnTo>
                  <a:lnTo>
                    <a:pt x="450" y="27"/>
                  </a:lnTo>
                  <a:lnTo>
                    <a:pt x="464" y="35"/>
                  </a:lnTo>
                  <a:lnTo>
                    <a:pt x="474" y="45"/>
                  </a:lnTo>
                  <a:close/>
                </a:path>
              </a:pathLst>
            </a:custGeom>
            <a:solidFill>
              <a:srgbClr val="FFFFFF"/>
            </a:solidFill>
            <a:ln w="9525">
              <a:solidFill>
                <a:srgbClr val="0B8F8C"/>
              </a:solidFill>
              <a:round/>
              <a:headEnd/>
              <a:tailEnd/>
            </a:ln>
          </p:spPr>
          <p:txBody>
            <a:bodyPr/>
            <a:lstStyle/>
            <a:p>
              <a:endParaRPr lang="en-US"/>
            </a:p>
          </p:txBody>
        </p:sp>
        <p:sp>
          <p:nvSpPr>
            <p:cNvPr id="15" name="Freeform 18">
              <a:extLst>
                <a:ext uri="{FF2B5EF4-FFF2-40B4-BE49-F238E27FC236}">
                  <a16:creationId xmlns:a16="http://schemas.microsoft.com/office/drawing/2014/main" id="{64AA93E1-ADC5-4A19-9649-8F691DAF7724}"/>
                </a:ext>
              </a:extLst>
            </p:cNvPr>
            <p:cNvSpPr>
              <a:spLocks/>
            </p:cNvSpPr>
            <p:nvPr/>
          </p:nvSpPr>
          <p:spPr bwMode="auto">
            <a:xfrm>
              <a:off x="3538538" y="3807307"/>
              <a:ext cx="34925" cy="23813"/>
            </a:xfrm>
            <a:custGeom>
              <a:avLst/>
              <a:gdLst>
                <a:gd name="T0" fmla="*/ 2147483646 w 66"/>
                <a:gd name="T1" fmla="*/ 2147483646 h 46"/>
                <a:gd name="T2" fmla="*/ 2147483646 w 66"/>
                <a:gd name="T3" fmla="*/ 2147483646 h 46"/>
                <a:gd name="T4" fmla="*/ 0 w 66"/>
                <a:gd name="T5" fmla="*/ 2147483646 h 46"/>
                <a:gd name="T6" fmla="*/ 2147483646 w 66"/>
                <a:gd name="T7" fmla="*/ 0 h 46"/>
                <a:gd name="T8" fmla="*/ 2147483646 w 66"/>
                <a:gd name="T9" fmla="*/ 0 h 46"/>
                <a:gd name="T10" fmla="*/ 2147483646 w 66"/>
                <a:gd name="T11" fmla="*/ 2147483646 h 46"/>
                <a:gd name="T12" fmla="*/ 2147483646 w 66"/>
                <a:gd name="T13" fmla="*/ 2147483646 h 46"/>
                <a:gd name="T14" fmla="*/ 2147483646 w 66"/>
                <a:gd name="T15" fmla="*/ 2147483646 h 46"/>
                <a:gd name="T16" fmla="*/ 2147483646 w 66"/>
                <a:gd name="T17" fmla="*/ 2147483646 h 46"/>
                <a:gd name="T18" fmla="*/ 2147483646 w 66"/>
                <a:gd name="T19" fmla="*/ 2147483646 h 46"/>
                <a:gd name="T20" fmla="*/ 2147483646 w 66"/>
                <a:gd name="T21" fmla="*/ 2147483646 h 4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6" h="46">
                  <a:moveTo>
                    <a:pt x="66" y="31"/>
                  </a:moveTo>
                  <a:lnTo>
                    <a:pt x="66" y="46"/>
                  </a:lnTo>
                  <a:lnTo>
                    <a:pt x="0" y="3"/>
                  </a:lnTo>
                  <a:lnTo>
                    <a:pt x="11" y="0"/>
                  </a:lnTo>
                  <a:lnTo>
                    <a:pt x="21" y="0"/>
                  </a:lnTo>
                  <a:lnTo>
                    <a:pt x="30" y="3"/>
                  </a:lnTo>
                  <a:lnTo>
                    <a:pt x="38" y="7"/>
                  </a:lnTo>
                  <a:lnTo>
                    <a:pt x="46" y="14"/>
                  </a:lnTo>
                  <a:lnTo>
                    <a:pt x="51" y="20"/>
                  </a:lnTo>
                  <a:lnTo>
                    <a:pt x="58" y="26"/>
                  </a:lnTo>
                  <a:lnTo>
                    <a:pt x="66" y="31"/>
                  </a:lnTo>
                  <a:close/>
                </a:path>
              </a:pathLst>
            </a:custGeom>
            <a:solidFill>
              <a:srgbClr val="000000"/>
            </a:solidFill>
            <a:ln w="9525">
              <a:solidFill>
                <a:srgbClr val="0B8F8C"/>
              </a:solidFill>
              <a:round/>
              <a:headEnd/>
              <a:tailEnd/>
            </a:ln>
          </p:spPr>
          <p:txBody>
            <a:bodyPr/>
            <a:lstStyle/>
            <a:p>
              <a:endParaRPr lang="en-US"/>
            </a:p>
          </p:txBody>
        </p:sp>
        <p:sp>
          <p:nvSpPr>
            <p:cNvPr id="16" name="Freeform 19">
              <a:extLst>
                <a:ext uri="{FF2B5EF4-FFF2-40B4-BE49-F238E27FC236}">
                  <a16:creationId xmlns:a16="http://schemas.microsoft.com/office/drawing/2014/main" id="{DFD03FE6-7E8D-4A4C-ADBA-7E6409955029}"/>
                </a:ext>
              </a:extLst>
            </p:cNvPr>
            <p:cNvSpPr>
              <a:spLocks/>
            </p:cNvSpPr>
            <p:nvPr/>
          </p:nvSpPr>
          <p:spPr bwMode="auto">
            <a:xfrm>
              <a:off x="2971005" y="3854751"/>
              <a:ext cx="690563" cy="750888"/>
            </a:xfrm>
            <a:custGeom>
              <a:avLst/>
              <a:gdLst>
                <a:gd name="T0" fmla="*/ 2147483646 w 1307"/>
                <a:gd name="T1" fmla="*/ 2147483646 h 1417"/>
                <a:gd name="T2" fmla="*/ 2147483646 w 1307"/>
                <a:gd name="T3" fmla="*/ 2147483646 h 1417"/>
                <a:gd name="T4" fmla="*/ 2147483646 w 1307"/>
                <a:gd name="T5" fmla="*/ 2147483646 h 1417"/>
                <a:gd name="T6" fmla="*/ 2147483646 w 1307"/>
                <a:gd name="T7" fmla="*/ 2147483646 h 1417"/>
                <a:gd name="T8" fmla="*/ 2147483646 w 1307"/>
                <a:gd name="T9" fmla="*/ 2147483646 h 1417"/>
                <a:gd name="T10" fmla="*/ 2147483646 w 1307"/>
                <a:gd name="T11" fmla="*/ 2147483646 h 1417"/>
                <a:gd name="T12" fmla="*/ 2147483646 w 1307"/>
                <a:gd name="T13" fmla="*/ 2147483646 h 1417"/>
                <a:gd name="T14" fmla="*/ 2147483646 w 1307"/>
                <a:gd name="T15" fmla="*/ 2147483646 h 1417"/>
                <a:gd name="T16" fmla="*/ 2147483646 w 1307"/>
                <a:gd name="T17" fmla="*/ 2147483646 h 1417"/>
                <a:gd name="T18" fmla="*/ 2147483646 w 1307"/>
                <a:gd name="T19" fmla="*/ 2147483646 h 1417"/>
                <a:gd name="T20" fmla="*/ 2147483646 w 1307"/>
                <a:gd name="T21" fmla="*/ 2147483646 h 1417"/>
                <a:gd name="T22" fmla="*/ 2147483646 w 1307"/>
                <a:gd name="T23" fmla="*/ 2147483646 h 1417"/>
                <a:gd name="T24" fmla="*/ 2147483646 w 1307"/>
                <a:gd name="T25" fmla="*/ 2147483646 h 1417"/>
                <a:gd name="T26" fmla="*/ 2147483646 w 1307"/>
                <a:gd name="T27" fmla="*/ 2147483646 h 1417"/>
                <a:gd name="T28" fmla="*/ 2147483646 w 1307"/>
                <a:gd name="T29" fmla="*/ 2147483646 h 1417"/>
                <a:gd name="T30" fmla="*/ 2147483646 w 1307"/>
                <a:gd name="T31" fmla="*/ 2147483646 h 1417"/>
                <a:gd name="T32" fmla="*/ 2147483646 w 1307"/>
                <a:gd name="T33" fmla="*/ 2147483646 h 1417"/>
                <a:gd name="T34" fmla="*/ 2147483646 w 1307"/>
                <a:gd name="T35" fmla="*/ 2147483646 h 1417"/>
                <a:gd name="T36" fmla="*/ 2147483646 w 1307"/>
                <a:gd name="T37" fmla="*/ 2147483646 h 1417"/>
                <a:gd name="T38" fmla="*/ 2147483646 w 1307"/>
                <a:gd name="T39" fmla="*/ 2147483646 h 1417"/>
                <a:gd name="T40" fmla="*/ 2147483646 w 1307"/>
                <a:gd name="T41" fmla="*/ 2147483646 h 1417"/>
                <a:gd name="T42" fmla="*/ 2147483646 w 1307"/>
                <a:gd name="T43" fmla="*/ 2147483646 h 1417"/>
                <a:gd name="T44" fmla="*/ 2147483646 w 1307"/>
                <a:gd name="T45" fmla="*/ 2147483646 h 1417"/>
                <a:gd name="T46" fmla="*/ 2147483646 w 1307"/>
                <a:gd name="T47" fmla="*/ 2147483646 h 1417"/>
                <a:gd name="T48" fmla="*/ 2147483646 w 1307"/>
                <a:gd name="T49" fmla="*/ 2147483646 h 1417"/>
                <a:gd name="T50" fmla="*/ 2147483646 w 1307"/>
                <a:gd name="T51" fmla="*/ 2147483646 h 1417"/>
                <a:gd name="T52" fmla="*/ 2147483646 w 1307"/>
                <a:gd name="T53" fmla="*/ 2147483646 h 1417"/>
                <a:gd name="T54" fmla="*/ 2147483646 w 1307"/>
                <a:gd name="T55" fmla="*/ 2147483646 h 1417"/>
                <a:gd name="T56" fmla="*/ 2147483646 w 1307"/>
                <a:gd name="T57" fmla="*/ 2147483646 h 1417"/>
                <a:gd name="T58" fmla="*/ 2147483646 w 1307"/>
                <a:gd name="T59" fmla="*/ 2147483646 h 1417"/>
                <a:gd name="T60" fmla="*/ 2147483646 w 1307"/>
                <a:gd name="T61" fmla="*/ 2147483646 h 1417"/>
                <a:gd name="T62" fmla="*/ 2147483646 w 1307"/>
                <a:gd name="T63" fmla="*/ 2147483646 h 1417"/>
                <a:gd name="T64" fmla="*/ 2147483646 w 1307"/>
                <a:gd name="T65" fmla="*/ 2147483646 h 1417"/>
                <a:gd name="T66" fmla="*/ 2147483646 w 1307"/>
                <a:gd name="T67" fmla="*/ 2147483646 h 1417"/>
                <a:gd name="T68" fmla="*/ 2147483646 w 1307"/>
                <a:gd name="T69" fmla="*/ 2147483646 h 1417"/>
                <a:gd name="T70" fmla="*/ 2147483646 w 1307"/>
                <a:gd name="T71" fmla="*/ 2147483646 h 1417"/>
                <a:gd name="T72" fmla="*/ 2147483646 w 1307"/>
                <a:gd name="T73" fmla="*/ 2147483646 h 1417"/>
                <a:gd name="T74" fmla="*/ 2147483646 w 1307"/>
                <a:gd name="T75" fmla="*/ 2147483646 h 1417"/>
                <a:gd name="T76" fmla="*/ 2147483646 w 1307"/>
                <a:gd name="T77" fmla="*/ 2147483646 h 1417"/>
                <a:gd name="T78" fmla="*/ 2147483646 w 1307"/>
                <a:gd name="T79" fmla="*/ 2147483646 h 1417"/>
                <a:gd name="T80" fmla="*/ 2147483646 w 1307"/>
                <a:gd name="T81" fmla="*/ 2147483646 h 1417"/>
                <a:gd name="T82" fmla="*/ 2147483646 w 1307"/>
                <a:gd name="T83" fmla="*/ 2147483646 h 1417"/>
                <a:gd name="T84" fmla="*/ 2147483646 w 1307"/>
                <a:gd name="T85" fmla="*/ 2147483646 h 1417"/>
                <a:gd name="T86" fmla="*/ 2147483646 w 1307"/>
                <a:gd name="T87" fmla="*/ 2147483646 h 1417"/>
                <a:gd name="T88" fmla="*/ 2147483646 w 1307"/>
                <a:gd name="T89" fmla="*/ 2147483646 h 1417"/>
                <a:gd name="T90" fmla="*/ 2147483646 w 1307"/>
                <a:gd name="T91" fmla="*/ 2147483646 h 1417"/>
                <a:gd name="T92" fmla="*/ 2147483646 w 1307"/>
                <a:gd name="T93" fmla="*/ 2147483646 h 1417"/>
                <a:gd name="T94" fmla="*/ 2147483646 w 1307"/>
                <a:gd name="T95" fmla="*/ 2147483646 h 1417"/>
                <a:gd name="T96" fmla="*/ 2147483646 w 1307"/>
                <a:gd name="T97" fmla="*/ 2147483646 h 1417"/>
                <a:gd name="T98" fmla="*/ 2147483646 w 1307"/>
                <a:gd name="T99" fmla="*/ 2147483646 h 1417"/>
                <a:gd name="T100" fmla="*/ 2147483646 w 1307"/>
                <a:gd name="T101" fmla="*/ 2147483646 h 1417"/>
                <a:gd name="T102" fmla="*/ 2147483646 w 1307"/>
                <a:gd name="T103" fmla="*/ 2147483646 h 1417"/>
                <a:gd name="T104" fmla="*/ 2147483646 w 1307"/>
                <a:gd name="T105" fmla="*/ 2147483646 h 1417"/>
                <a:gd name="T106" fmla="*/ 2147483646 w 1307"/>
                <a:gd name="T107" fmla="*/ 2147483646 h 1417"/>
                <a:gd name="T108" fmla="*/ 2147483646 w 1307"/>
                <a:gd name="T109" fmla="*/ 2147483646 h 1417"/>
                <a:gd name="T110" fmla="*/ 2147483646 w 1307"/>
                <a:gd name="T111" fmla="*/ 2147483646 h 1417"/>
                <a:gd name="T112" fmla="*/ 2147483646 w 1307"/>
                <a:gd name="T113" fmla="*/ 2147483646 h 1417"/>
                <a:gd name="T114" fmla="*/ 2147483646 w 1307"/>
                <a:gd name="T115" fmla="*/ 2147483646 h 1417"/>
                <a:gd name="T116" fmla="*/ 2147483646 w 1307"/>
                <a:gd name="T117" fmla="*/ 2147483646 h 1417"/>
                <a:gd name="T118" fmla="*/ 2147483646 w 1307"/>
                <a:gd name="T119" fmla="*/ 2147483646 h 1417"/>
                <a:gd name="T120" fmla="*/ 2147483646 w 1307"/>
                <a:gd name="T121" fmla="*/ 2147483646 h 141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307" h="1417">
                  <a:moveTo>
                    <a:pt x="943" y="11"/>
                  </a:moveTo>
                  <a:lnTo>
                    <a:pt x="933" y="30"/>
                  </a:lnTo>
                  <a:lnTo>
                    <a:pt x="925" y="48"/>
                  </a:lnTo>
                  <a:lnTo>
                    <a:pt x="913" y="68"/>
                  </a:lnTo>
                  <a:lnTo>
                    <a:pt x="902" y="90"/>
                  </a:lnTo>
                  <a:lnTo>
                    <a:pt x="890" y="110"/>
                  </a:lnTo>
                  <a:lnTo>
                    <a:pt x="878" y="129"/>
                  </a:lnTo>
                  <a:lnTo>
                    <a:pt x="863" y="147"/>
                  </a:lnTo>
                  <a:lnTo>
                    <a:pt x="847" y="164"/>
                  </a:lnTo>
                  <a:lnTo>
                    <a:pt x="856" y="170"/>
                  </a:lnTo>
                  <a:lnTo>
                    <a:pt x="853" y="173"/>
                  </a:lnTo>
                  <a:lnTo>
                    <a:pt x="847" y="177"/>
                  </a:lnTo>
                  <a:lnTo>
                    <a:pt x="847" y="184"/>
                  </a:lnTo>
                  <a:lnTo>
                    <a:pt x="849" y="200"/>
                  </a:lnTo>
                  <a:lnTo>
                    <a:pt x="855" y="214"/>
                  </a:lnTo>
                  <a:lnTo>
                    <a:pt x="863" y="226"/>
                  </a:lnTo>
                  <a:lnTo>
                    <a:pt x="875" y="237"/>
                  </a:lnTo>
                  <a:lnTo>
                    <a:pt x="888" y="246"/>
                  </a:lnTo>
                  <a:lnTo>
                    <a:pt x="902" y="253"/>
                  </a:lnTo>
                  <a:lnTo>
                    <a:pt x="915" y="260"/>
                  </a:lnTo>
                  <a:lnTo>
                    <a:pt x="929" y="266"/>
                  </a:lnTo>
                  <a:lnTo>
                    <a:pt x="943" y="265"/>
                  </a:lnTo>
                  <a:lnTo>
                    <a:pt x="958" y="263"/>
                  </a:lnTo>
                  <a:lnTo>
                    <a:pt x="971" y="260"/>
                  </a:lnTo>
                  <a:lnTo>
                    <a:pt x="985" y="256"/>
                  </a:lnTo>
                  <a:lnTo>
                    <a:pt x="998" y="252"/>
                  </a:lnTo>
                  <a:lnTo>
                    <a:pt x="1011" y="247"/>
                  </a:lnTo>
                  <a:lnTo>
                    <a:pt x="1024" y="243"/>
                  </a:lnTo>
                  <a:lnTo>
                    <a:pt x="1035" y="240"/>
                  </a:lnTo>
                  <a:lnTo>
                    <a:pt x="1039" y="252"/>
                  </a:lnTo>
                  <a:lnTo>
                    <a:pt x="1037" y="265"/>
                  </a:lnTo>
                  <a:lnTo>
                    <a:pt x="1034" y="279"/>
                  </a:lnTo>
                  <a:lnTo>
                    <a:pt x="1042" y="290"/>
                  </a:lnTo>
                  <a:lnTo>
                    <a:pt x="1048" y="283"/>
                  </a:lnTo>
                  <a:lnTo>
                    <a:pt x="1055" y="279"/>
                  </a:lnTo>
                  <a:lnTo>
                    <a:pt x="1064" y="276"/>
                  </a:lnTo>
                  <a:lnTo>
                    <a:pt x="1072" y="275"/>
                  </a:lnTo>
                  <a:lnTo>
                    <a:pt x="1081" y="273"/>
                  </a:lnTo>
                  <a:lnTo>
                    <a:pt x="1089" y="270"/>
                  </a:lnTo>
                  <a:lnTo>
                    <a:pt x="1097" y="266"/>
                  </a:lnTo>
                  <a:lnTo>
                    <a:pt x="1101" y="259"/>
                  </a:lnTo>
                  <a:lnTo>
                    <a:pt x="1095" y="229"/>
                  </a:lnTo>
                  <a:lnTo>
                    <a:pt x="1100" y="204"/>
                  </a:lnTo>
                  <a:lnTo>
                    <a:pt x="1111" y="186"/>
                  </a:lnTo>
                  <a:lnTo>
                    <a:pt x="1128" y="170"/>
                  </a:lnTo>
                  <a:lnTo>
                    <a:pt x="1150" y="157"/>
                  </a:lnTo>
                  <a:lnTo>
                    <a:pt x="1171" y="146"/>
                  </a:lnTo>
                  <a:lnTo>
                    <a:pt x="1194" y="134"/>
                  </a:lnTo>
                  <a:lnTo>
                    <a:pt x="1214" y="121"/>
                  </a:lnTo>
                  <a:lnTo>
                    <a:pt x="1226" y="121"/>
                  </a:lnTo>
                  <a:lnTo>
                    <a:pt x="1224" y="127"/>
                  </a:lnTo>
                  <a:lnTo>
                    <a:pt x="1218" y="137"/>
                  </a:lnTo>
                  <a:lnTo>
                    <a:pt x="1210" y="150"/>
                  </a:lnTo>
                  <a:lnTo>
                    <a:pt x="1203" y="163"/>
                  </a:lnTo>
                  <a:lnTo>
                    <a:pt x="1198" y="176"/>
                  </a:lnTo>
                  <a:lnTo>
                    <a:pt x="1200" y="187"/>
                  </a:lnTo>
                  <a:lnTo>
                    <a:pt x="1210" y="196"/>
                  </a:lnTo>
                  <a:lnTo>
                    <a:pt x="1228" y="202"/>
                  </a:lnTo>
                  <a:lnTo>
                    <a:pt x="1236" y="192"/>
                  </a:lnTo>
                  <a:lnTo>
                    <a:pt x="1236" y="179"/>
                  </a:lnTo>
                  <a:lnTo>
                    <a:pt x="1231" y="169"/>
                  </a:lnTo>
                  <a:lnTo>
                    <a:pt x="1228" y="164"/>
                  </a:lnTo>
                  <a:lnTo>
                    <a:pt x="1236" y="156"/>
                  </a:lnTo>
                  <a:lnTo>
                    <a:pt x="1246" y="146"/>
                  </a:lnTo>
                  <a:lnTo>
                    <a:pt x="1256" y="136"/>
                  </a:lnTo>
                  <a:lnTo>
                    <a:pt x="1267" y="129"/>
                  </a:lnTo>
                  <a:lnTo>
                    <a:pt x="1277" y="123"/>
                  </a:lnTo>
                  <a:lnTo>
                    <a:pt x="1289" y="123"/>
                  </a:lnTo>
                  <a:lnTo>
                    <a:pt x="1299" y="129"/>
                  </a:lnTo>
                  <a:lnTo>
                    <a:pt x="1307" y="140"/>
                  </a:lnTo>
                  <a:lnTo>
                    <a:pt x="1304" y="157"/>
                  </a:lnTo>
                  <a:lnTo>
                    <a:pt x="1297" y="173"/>
                  </a:lnTo>
                  <a:lnTo>
                    <a:pt x="1286" y="187"/>
                  </a:lnTo>
                  <a:lnTo>
                    <a:pt x="1273" y="202"/>
                  </a:lnTo>
                  <a:lnTo>
                    <a:pt x="1257" y="216"/>
                  </a:lnTo>
                  <a:lnTo>
                    <a:pt x="1244" y="230"/>
                  </a:lnTo>
                  <a:lnTo>
                    <a:pt x="1231" y="246"/>
                  </a:lnTo>
                  <a:lnTo>
                    <a:pt x="1224" y="263"/>
                  </a:lnTo>
                  <a:lnTo>
                    <a:pt x="1197" y="262"/>
                  </a:lnTo>
                  <a:lnTo>
                    <a:pt x="1171" y="262"/>
                  </a:lnTo>
                  <a:lnTo>
                    <a:pt x="1145" y="265"/>
                  </a:lnTo>
                  <a:lnTo>
                    <a:pt x="1121" y="267"/>
                  </a:lnTo>
                  <a:lnTo>
                    <a:pt x="1097" y="273"/>
                  </a:lnTo>
                  <a:lnTo>
                    <a:pt x="1074" y="280"/>
                  </a:lnTo>
                  <a:lnTo>
                    <a:pt x="1051" y="287"/>
                  </a:lnTo>
                  <a:lnTo>
                    <a:pt x="1028" y="297"/>
                  </a:lnTo>
                  <a:lnTo>
                    <a:pt x="1008" y="309"/>
                  </a:lnTo>
                  <a:lnTo>
                    <a:pt x="986" y="320"/>
                  </a:lnTo>
                  <a:lnTo>
                    <a:pt x="968" y="333"/>
                  </a:lnTo>
                  <a:lnTo>
                    <a:pt x="949" y="349"/>
                  </a:lnTo>
                  <a:lnTo>
                    <a:pt x="931" y="365"/>
                  </a:lnTo>
                  <a:lnTo>
                    <a:pt x="915" y="381"/>
                  </a:lnTo>
                  <a:lnTo>
                    <a:pt x="898" y="399"/>
                  </a:lnTo>
                  <a:lnTo>
                    <a:pt x="883" y="418"/>
                  </a:lnTo>
                  <a:lnTo>
                    <a:pt x="863" y="421"/>
                  </a:lnTo>
                  <a:lnTo>
                    <a:pt x="843" y="422"/>
                  </a:lnTo>
                  <a:lnTo>
                    <a:pt x="823" y="422"/>
                  </a:lnTo>
                  <a:lnTo>
                    <a:pt x="803" y="421"/>
                  </a:lnTo>
                  <a:lnTo>
                    <a:pt x="784" y="421"/>
                  </a:lnTo>
                  <a:lnTo>
                    <a:pt x="767" y="423"/>
                  </a:lnTo>
                  <a:lnTo>
                    <a:pt x="753" y="431"/>
                  </a:lnTo>
                  <a:lnTo>
                    <a:pt x="741" y="442"/>
                  </a:lnTo>
                  <a:lnTo>
                    <a:pt x="744" y="459"/>
                  </a:lnTo>
                  <a:lnTo>
                    <a:pt x="749" y="474"/>
                  </a:lnTo>
                  <a:lnTo>
                    <a:pt x="756" y="486"/>
                  </a:lnTo>
                  <a:lnTo>
                    <a:pt x="764" y="498"/>
                  </a:lnTo>
                  <a:lnTo>
                    <a:pt x="773" y="509"/>
                  </a:lnTo>
                  <a:lnTo>
                    <a:pt x="783" y="519"/>
                  </a:lnTo>
                  <a:lnTo>
                    <a:pt x="793" y="532"/>
                  </a:lnTo>
                  <a:lnTo>
                    <a:pt x="803" y="545"/>
                  </a:lnTo>
                  <a:lnTo>
                    <a:pt x="783" y="608"/>
                  </a:lnTo>
                  <a:lnTo>
                    <a:pt x="772" y="671"/>
                  </a:lnTo>
                  <a:lnTo>
                    <a:pt x="767" y="733"/>
                  </a:lnTo>
                  <a:lnTo>
                    <a:pt x="773" y="791"/>
                  </a:lnTo>
                  <a:lnTo>
                    <a:pt x="786" y="849"/>
                  </a:lnTo>
                  <a:lnTo>
                    <a:pt x="809" y="903"/>
                  </a:lnTo>
                  <a:lnTo>
                    <a:pt x="842" y="953"/>
                  </a:lnTo>
                  <a:lnTo>
                    <a:pt x="883" y="999"/>
                  </a:lnTo>
                  <a:lnTo>
                    <a:pt x="895" y="1007"/>
                  </a:lnTo>
                  <a:lnTo>
                    <a:pt x="906" y="1017"/>
                  </a:lnTo>
                  <a:lnTo>
                    <a:pt x="919" y="1026"/>
                  </a:lnTo>
                  <a:lnTo>
                    <a:pt x="932" y="1033"/>
                  </a:lnTo>
                  <a:lnTo>
                    <a:pt x="945" y="1042"/>
                  </a:lnTo>
                  <a:lnTo>
                    <a:pt x="959" y="1049"/>
                  </a:lnTo>
                  <a:lnTo>
                    <a:pt x="973" y="1056"/>
                  </a:lnTo>
                  <a:lnTo>
                    <a:pt x="988" y="1062"/>
                  </a:lnTo>
                  <a:lnTo>
                    <a:pt x="1004" y="1069"/>
                  </a:lnTo>
                  <a:lnTo>
                    <a:pt x="1018" y="1073"/>
                  </a:lnTo>
                  <a:lnTo>
                    <a:pt x="1034" y="1079"/>
                  </a:lnTo>
                  <a:lnTo>
                    <a:pt x="1049" y="1083"/>
                  </a:lnTo>
                  <a:lnTo>
                    <a:pt x="1065" y="1088"/>
                  </a:lnTo>
                  <a:lnTo>
                    <a:pt x="1082" y="1092"/>
                  </a:lnTo>
                  <a:lnTo>
                    <a:pt x="1098" y="1095"/>
                  </a:lnTo>
                  <a:lnTo>
                    <a:pt x="1115" y="1098"/>
                  </a:lnTo>
                  <a:lnTo>
                    <a:pt x="1097" y="1115"/>
                  </a:lnTo>
                  <a:lnTo>
                    <a:pt x="1072" y="1129"/>
                  </a:lnTo>
                  <a:lnTo>
                    <a:pt x="1047" y="1140"/>
                  </a:lnTo>
                  <a:lnTo>
                    <a:pt x="1019" y="1152"/>
                  </a:lnTo>
                  <a:lnTo>
                    <a:pt x="998" y="1165"/>
                  </a:lnTo>
                  <a:lnTo>
                    <a:pt x="984" y="1182"/>
                  </a:lnTo>
                  <a:lnTo>
                    <a:pt x="981" y="1205"/>
                  </a:lnTo>
                  <a:lnTo>
                    <a:pt x="992" y="1236"/>
                  </a:lnTo>
                  <a:lnTo>
                    <a:pt x="988" y="1272"/>
                  </a:lnTo>
                  <a:lnTo>
                    <a:pt x="988" y="1317"/>
                  </a:lnTo>
                  <a:lnTo>
                    <a:pt x="986" y="1361"/>
                  </a:lnTo>
                  <a:lnTo>
                    <a:pt x="975" y="1400"/>
                  </a:lnTo>
                  <a:lnTo>
                    <a:pt x="961" y="1405"/>
                  </a:lnTo>
                  <a:lnTo>
                    <a:pt x="945" y="1410"/>
                  </a:lnTo>
                  <a:lnTo>
                    <a:pt x="929" y="1414"/>
                  </a:lnTo>
                  <a:lnTo>
                    <a:pt x="913" y="1417"/>
                  </a:lnTo>
                  <a:lnTo>
                    <a:pt x="896" y="1417"/>
                  </a:lnTo>
                  <a:lnTo>
                    <a:pt x="880" y="1415"/>
                  </a:lnTo>
                  <a:lnTo>
                    <a:pt x="865" y="1410"/>
                  </a:lnTo>
                  <a:lnTo>
                    <a:pt x="850" y="1400"/>
                  </a:lnTo>
                  <a:lnTo>
                    <a:pt x="832" y="1364"/>
                  </a:lnTo>
                  <a:lnTo>
                    <a:pt x="813" y="1328"/>
                  </a:lnTo>
                  <a:lnTo>
                    <a:pt x="793" y="1292"/>
                  </a:lnTo>
                  <a:lnTo>
                    <a:pt x="774" y="1259"/>
                  </a:lnTo>
                  <a:lnTo>
                    <a:pt x="754" y="1225"/>
                  </a:lnTo>
                  <a:lnTo>
                    <a:pt x="733" y="1191"/>
                  </a:lnTo>
                  <a:lnTo>
                    <a:pt x="713" y="1158"/>
                  </a:lnTo>
                  <a:lnTo>
                    <a:pt x="691" y="1123"/>
                  </a:lnTo>
                  <a:lnTo>
                    <a:pt x="681" y="1126"/>
                  </a:lnTo>
                  <a:lnTo>
                    <a:pt x="673" y="1130"/>
                  </a:lnTo>
                  <a:lnTo>
                    <a:pt x="668" y="1138"/>
                  </a:lnTo>
                  <a:lnTo>
                    <a:pt x="670" y="1148"/>
                  </a:lnTo>
                  <a:lnTo>
                    <a:pt x="670" y="1159"/>
                  </a:lnTo>
                  <a:lnTo>
                    <a:pt x="628" y="1152"/>
                  </a:lnTo>
                  <a:lnTo>
                    <a:pt x="588" y="1142"/>
                  </a:lnTo>
                  <a:lnTo>
                    <a:pt x="548" y="1130"/>
                  </a:lnTo>
                  <a:lnTo>
                    <a:pt x="509" y="1118"/>
                  </a:lnTo>
                  <a:lnTo>
                    <a:pt x="472" y="1102"/>
                  </a:lnTo>
                  <a:lnTo>
                    <a:pt x="436" y="1085"/>
                  </a:lnTo>
                  <a:lnTo>
                    <a:pt x="401" y="1065"/>
                  </a:lnTo>
                  <a:lnTo>
                    <a:pt x="368" y="1043"/>
                  </a:lnTo>
                  <a:lnTo>
                    <a:pt x="338" y="1020"/>
                  </a:lnTo>
                  <a:lnTo>
                    <a:pt x="309" y="995"/>
                  </a:lnTo>
                  <a:lnTo>
                    <a:pt x="283" y="966"/>
                  </a:lnTo>
                  <a:lnTo>
                    <a:pt x="260" y="936"/>
                  </a:lnTo>
                  <a:lnTo>
                    <a:pt x="239" y="903"/>
                  </a:lnTo>
                  <a:lnTo>
                    <a:pt x="222" y="867"/>
                  </a:lnTo>
                  <a:lnTo>
                    <a:pt x="209" y="830"/>
                  </a:lnTo>
                  <a:lnTo>
                    <a:pt x="199" y="790"/>
                  </a:lnTo>
                  <a:lnTo>
                    <a:pt x="192" y="781"/>
                  </a:lnTo>
                  <a:lnTo>
                    <a:pt x="184" y="771"/>
                  </a:lnTo>
                  <a:lnTo>
                    <a:pt x="174" y="764"/>
                  </a:lnTo>
                  <a:lnTo>
                    <a:pt x="163" y="766"/>
                  </a:lnTo>
                  <a:lnTo>
                    <a:pt x="170" y="831"/>
                  </a:lnTo>
                  <a:lnTo>
                    <a:pt x="172" y="896"/>
                  </a:lnTo>
                  <a:lnTo>
                    <a:pt x="164" y="959"/>
                  </a:lnTo>
                  <a:lnTo>
                    <a:pt x="146" y="1020"/>
                  </a:lnTo>
                  <a:lnTo>
                    <a:pt x="136" y="1027"/>
                  </a:lnTo>
                  <a:lnTo>
                    <a:pt x="126" y="1032"/>
                  </a:lnTo>
                  <a:lnTo>
                    <a:pt x="116" y="1035"/>
                  </a:lnTo>
                  <a:lnTo>
                    <a:pt x="106" y="1035"/>
                  </a:lnTo>
                  <a:lnTo>
                    <a:pt x="96" y="1035"/>
                  </a:lnTo>
                  <a:lnTo>
                    <a:pt x="86" y="1032"/>
                  </a:lnTo>
                  <a:lnTo>
                    <a:pt x="74" y="1027"/>
                  </a:lnTo>
                  <a:lnTo>
                    <a:pt x="64" y="1023"/>
                  </a:lnTo>
                  <a:lnTo>
                    <a:pt x="54" y="983"/>
                  </a:lnTo>
                  <a:lnTo>
                    <a:pt x="44" y="943"/>
                  </a:lnTo>
                  <a:lnTo>
                    <a:pt x="33" y="903"/>
                  </a:lnTo>
                  <a:lnTo>
                    <a:pt x="21" y="863"/>
                  </a:lnTo>
                  <a:lnTo>
                    <a:pt x="13" y="821"/>
                  </a:lnTo>
                  <a:lnTo>
                    <a:pt x="5" y="780"/>
                  </a:lnTo>
                  <a:lnTo>
                    <a:pt x="1" y="737"/>
                  </a:lnTo>
                  <a:lnTo>
                    <a:pt x="0" y="691"/>
                  </a:lnTo>
                  <a:lnTo>
                    <a:pt x="74" y="641"/>
                  </a:lnTo>
                  <a:lnTo>
                    <a:pt x="74" y="612"/>
                  </a:lnTo>
                  <a:lnTo>
                    <a:pt x="74" y="582"/>
                  </a:lnTo>
                  <a:lnTo>
                    <a:pt x="76" y="554"/>
                  </a:lnTo>
                  <a:lnTo>
                    <a:pt x="86" y="531"/>
                  </a:lnTo>
                  <a:lnTo>
                    <a:pt x="90" y="498"/>
                  </a:lnTo>
                  <a:lnTo>
                    <a:pt x="97" y="466"/>
                  </a:lnTo>
                  <a:lnTo>
                    <a:pt x="106" y="436"/>
                  </a:lnTo>
                  <a:lnTo>
                    <a:pt x="119" y="408"/>
                  </a:lnTo>
                  <a:lnTo>
                    <a:pt x="133" y="379"/>
                  </a:lnTo>
                  <a:lnTo>
                    <a:pt x="149" y="353"/>
                  </a:lnTo>
                  <a:lnTo>
                    <a:pt x="167" y="328"/>
                  </a:lnTo>
                  <a:lnTo>
                    <a:pt x="187" y="303"/>
                  </a:lnTo>
                  <a:lnTo>
                    <a:pt x="210" y="280"/>
                  </a:lnTo>
                  <a:lnTo>
                    <a:pt x="235" y="259"/>
                  </a:lnTo>
                  <a:lnTo>
                    <a:pt x="259" y="239"/>
                  </a:lnTo>
                  <a:lnTo>
                    <a:pt x="286" y="220"/>
                  </a:lnTo>
                  <a:lnTo>
                    <a:pt x="315" y="203"/>
                  </a:lnTo>
                  <a:lnTo>
                    <a:pt x="343" y="187"/>
                  </a:lnTo>
                  <a:lnTo>
                    <a:pt x="373" y="173"/>
                  </a:lnTo>
                  <a:lnTo>
                    <a:pt x="405" y="160"/>
                  </a:lnTo>
                  <a:lnTo>
                    <a:pt x="421" y="157"/>
                  </a:lnTo>
                  <a:lnTo>
                    <a:pt x="438" y="153"/>
                  </a:lnTo>
                  <a:lnTo>
                    <a:pt x="454" y="150"/>
                  </a:lnTo>
                  <a:lnTo>
                    <a:pt x="471" y="147"/>
                  </a:lnTo>
                  <a:lnTo>
                    <a:pt x="488" y="144"/>
                  </a:lnTo>
                  <a:lnTo>
                    <a:pt x="505" y="140"/>
                  </a:lnTo>
                  <a:lnTo>
                    <a:pt x="522" y="137"/>
                  </a:lnTo>
                  <a:lnTo>
                    <a:pt x="540" y="136"/>
                  </a:lnTo>
                  <a:lnTo>
                    <a:pt x="557" y="133"/>
                  </a:lnTo>
                  <a:lnTo>
                    <a:pt x="574" y="131"/>
                  </a:lnTo>
                  <a:lnTo>
                    <a:pt x="590" y="129"/>
                  </a:lnTo>
                  <a:lnTo>
                    <a:pt x="607" y="129"/>
                  </a:lnTo>
                  <a:lnTo>
                    <a:pt x="623" y="127"/>
                  </a:lnTo>
                  <a:lnTo>
                    <a:pt x="638" y="127"/>
                  </a:lnTo>
                  <a:lnTo>
                    <a:pt x="653" y="127"/>
                  </a:lnTo>
                  <a:lnTo>
                    <a:pt x="667" y="129"/>
                  </a:lnTo>
                  <a:lnTo>
                    <a:pt x="656" y="180"/>
                  </a:lnTo>
                  <a:lnTo>
                    <a:pt x="641" y="177"/>
                  </a:lnTo>
                  <a:lnTo>
                    <a:pt x="628" y="176"/>
                  </a:lnTo>
                  <a:lnTo>
                    <a:pt x="617" y="176"/>
                  </a:lnTo>
                  <a:lnTo>
                    <a:pt x="605" y="176"/>
                  </a:lnTo>
                  <a:lnTo>
                    <a:pt x="595" y="179"/>
                  </a:lnTo>
                  <a:lnTo>
                    <a:pt x="585" y="184"/>
                  </a:lnTo>
                  <a:lnTo>
                    <a:pt x="578" y="192"/>
                  </a:lnTo>
                  <a:lnTo>
                    <a:pt x="571" y="202"/>
                  </a:lnTo>
                  <a:lnTo>
                    <a:pt x="568" y="212"/>
                  </a:lnTo>
                  <a:lnTo>
                    <a:pt x="568" y="219"/>
                  </a:lnTo>
                  <a:lnTo>
                    <a:pt x="574" y="224"/>
                  </a:lnTo>
                  <a:lnTo>
                    <a:pt x="581" y="229"/>
                  </a:lnTo>
                  <a:lnTo>
                    <a:pt x="590" y="233"/>
                  </a:lnTo>
                  <a:lnTo>
                    <a:pt x="598" y="237"/>
                  </a:lnTo>
                  <a:lnTo>
                    <a:pt x="605" y="242"/>
                  </a:lnTo>
                  <a:lnTo>
                    <a:pt x="610" y="247"/>
                  </a:lnTo>
                  <a:lnTo>
                    <a:pt x="628" y="253"/>
                  </a:lnTo>
                  <a:lnTo>
                    <a:pt x="647" y="260"/>
                  </a:lnTo>
                  <a:lnTo>
                    <a:pt x="664" y="267"/>
                  </a:lnTo>
                  <a:lnTo>
                    <a:pt x="683" y="276"/>
                  </a:lnTo>
                  <a:lnTo>
                    <a:pt x="701" y="283"/>
                  </a:lnTo>
                  <a:lnTo>
                    <a:pt x="719" y="290"/>
                  </a:lnTo>
                  <a:lnTo>
                    <a:pt x="737" y="299"/>
                  </a:lnTo>
                  <a:lnTo>
                    <a:pt x="756" y="306"/>
                  </a:lnTo>
                  <a:lnTo>
                    <a:pt x="773" y="313"/>
                  </a:lnTo>
                  <a:lnTo>
                    <a:pt x="792" y="320"/>
                  </a:lnTo>
                  <a:lnTo>
                    <a:pt x="809" y="328"/>
                  </a:lnTo>
                  <a:lnTo>
                    <a:pt x="827" y="333"/>
                  </a:lnTo>
                  <a:lnTo>
                    <a:pt x="846" y="339"/>
                  </a:lnTo>
                  <a:lnTo>
                    <a:pt x="863" y="343"/>
                  </a:lnTo>
                  <a:lnTo>
                    <a:pt x="882" y="348"/>
                  </a:lnTo>
                  <a:lnTo>
                    <a:pt x="900" y="350"/>
                  </a:lnTo>
                  <a:lnTo>
                    <a:pt x="892" y="335"/>
                  </a:lnTo>
                  <a:lnTo>
                    <a:pt x="879" y="320"/>
                  </a:lnTo>
                  <a:lnTo>
                    <a:pt x="863" y="309"/>
                  </a:lnTo>
                  <a:lnTo>
                    <a:pt x="845" y="300"/>
                  </a:lnTo>
                  <a:lnTo>
                    <a:pt x="825" y="292"/>
                  </a:lnTo>
                  <a:lnTo>
                    <a:pt x="803" y="285"/>
                  </a:lnTo>
                  <a:lnTo>
                    <a:pt x="782" y="277"/>
                  </a:lnTo>
                  <a:lnTo>
                    <a:pt x="762" y="270"/>
                  </a:lnTo>
                  <a:lnTo>
                    <a:pt x="741" y="262"/>
                  </a:lnTo>
                  <a:lnTo>
                    <a:pt x="723" y="253"/>
                  </a:lnTo>
                  <a:lnTo>
                    <a:pt x="707" y="243"/>
                  </a:lnTo>
                  <a:lnTo>
                    <a:pt x="694" y="229"/>
                  </a:lnTo>
                  <a:lnTo>
                    <a:pt x="686" y="214"/>
                  </a:lnTo>
                  <a:lnTo>
                    <a:pt x="683" y="194"/>
                  </a:lnTo>
                  <a:lnTo>
                    <a:pt x="684" y="173"/>
                  </a:lnTo>
                  <a:lnTo>
                    <a:pt x="691" y="146"/>
                  </a:lnTo>
                  <a:lnTo>
                    <a:pt x="699" y="130"/>
                  </a:lnTo>
                  <a:lnTo>
                    <a:pt x="707" y="113"/>
                  </a:lnTo>
                  <a:lnTo>
                    <a:pt x="717" y="97"/>
                  </a:lnTo>
                  <a:lnTo>
                    <a:pt x="729" y="81"/>
                  </a:lnTo>
                  <a:lnTo>
                    <a:pt x="740" y="67"/>
                  </a:lnTo>
                  <a:lnTo>
                    <a:pt x="754" y="53"/>
                  </a:lnTo>
                  <a:lnTo>
                    <a:pt x="769" y="40"/>
                  </a:lnTo>
                  <a:lnTo>
                    <a:pt x="784" y="28"/>
                  </a:lnTo>
                  <a:lnTo>
                    <a:pt x="800" y="18"/>
                  </a:lnTo>
                  <a:lnTo>
                    <a:pt x="819" y="11"/>
                  </a:lnTo>
                  <a:lnTo>
                    <a:pt x="837" y="4"/>
                  </a:lnTo>
                  <a:lnTo>
                    <a:pt x="856" y="1"/>
                  </a:lnTo>
                  <a:lnTo>
                    <a:pt x="878" y="0"/>
                  </a:lnTo>
                  <a:lnTo>
                    <a:pt x="898" y="0"/>
                  </a:lnTo>
                  <a:lnTo>
                    <a:pt x="921" y="4"/>
                  </a:lnTo>
                  <a:lnTo>
                    <a:pt x="943" y="11"/>
                  </a:lnTo>
                  <a:close/>
                </a:path>
              </a:pathLst>
            </a:custGeom>
            <a:solidFill>
              <a:srgbClr val="FFFFFF"/>
            </a:solidFill>
            <a:ln w="9525">
              <a:solidFill>
                <a:srgbClr val="0B8F8C"/>
              </a:solidFill>
              <a:round/>
              <a:headEnd/>
              <a:tailEnd/>
            </a:ln>
          </p:spPr>
          <p:txBody>
            <a:bodyPr/>
            <a:lstStyle/>
            <a:p>
              <a:endParaRPr lang="en-US"/>
            </a:p>
          </p:txBody>
        </p:sp>
        <p:sp>
          <p:nvSpPr>
            <p:cNvPr id="17" name="Freeform 20">
              <a:extLst>
                <a:ext uri="{FF2B5EF4-FFF2-40B4-BE49-F238E27FC236}">
                  <a16:creationId xmlns:a16="http://schemas.microsoft.com/office/drawing/2014/main" id="{844F36C8-3A59-4032-B075-28B0DBA650CF}"/>
                </a:ext>
              </a:extLst>
            </p:cNvPr>
            <p:cNvSpPr>
              <a:spLocks/>
            </p:cNvSpPr>
            <p:nvPr/>
          </p:nvSpPr>
          <p:spPr bwMode="auto">
            <a:xfrm>
              <a:off x="3435350" y="3912082"/>
              <a:ext cx="58738" cy="60325"/>
            </a:xfrm>
            <a:custGeom>
              <a:avLst/>
              <a:gdLst>
                <a:gd name="T0" fmla="*/ 2147483646 w 112"/>
                <a:gd name="T1" fmla="*/ 2147483646 h 114"/>
                <a:gd name="T2" fmla="*/ 2147483646 w 112"/>
                <a:gd name="T3" fmla="*/ 2147483646 h 114"/>
                <a:gd name="T4" fmla="*/ 2147483646 w 112"/>
                <a:gd name="T5" fmla="*/ 2147483646 h 114"/>
                <a:gd name="T6" fmla="*/ 2147483646 w 112"/>
                <a:gd name="T7" fmla="*/ 2147483646 h 114"/>
                <a:gd name="T8" fmla="*/ 2147483646 w 112"/>
                <a:gd name="T9" fmla="*/ 2147483646 h 114"/>
                <a:gd name="T10" fmla="*/ 2147483646 w 112"/>
                <a:gd name="T11" fmla="*/ 2147483646 h 114"/>
                <a:gd name="T12" fmla="*/ 2147483646 w 112"/>
                <a:gd name="T13" fmla="*/ 2147483646 h 114"/>
                <a:gd name="T14" fmla="*/ 2147483646 w 112"/>
                <a:gd name="T15" fmla="*/ 2147483646 h 114"/>
                <a:gd name="T16" fmla="*/ 2147483646 w 112"/>
                <a:gd name="T17" fmla="*/ 2147483646 h 114"/>
                <a:gd name="T18" fmla="*/ 2147483646 w 112"/>
                <a:gd name="T19" fmla="*/ 2147483646 h 114"/>
                <a:gd name="T20" fmla="*/ 2147483646 w 112"/>
                <a:gd name="T21" fmla="*/ 2147483646 h 114"/>
                <a:gd name="T22" fmla="*/ 2147483646 w 112"/>
                <a:gd name="T23" fmla="*/ 2147483646 h 114"/>
                <a:gd name="T24" fmla="*/ 2147483646 w 112"/>
                <a:gd name="T25" fmla="*/ 2147483646 h 114"/>
                <a:gd name="T26" fmla="*/ 2147483646 w 112"/>
                <a:gd name="T27" fmla="*/ 2147483646 h 114"/>
                <a:gd name="T28" fmla="*/ 2147483646 w 112"/>
                <a:gd name="T29" fmla="*/ 2147483646 h 114"/>
                <a:gd name="T30" fmla="*/ 2147483646 w 112"/>
                <a:gd name="T31" fmla="*/ 2147483646 h 114"/>
                <a:gd name="T32" fmla="*/ 0 w 112"/>
                <a:gd name="T33" fmla="*/ 2147483646 h 114"/>
                <a:gd name="T34" fmla="*/ 2147483646 w 112"/>
                <a:gd name="T35" fmla="*/ 2147483646 h 114"/>
                <a:gd name="T36" fmla="*/ 2147483646 w 112"/>
                <a:gd name="T37" fmla="*/ 2147483646 h 114"/>
                <a:gd name="T38" fmla="*/ 2147483646 w 112"/>
                <a:gd name="T39" fmla="*/ 2147483646 h 114"/>
                <a:gd name="T40" fmla="*/ 2147483646 w 112"/>
                <a:gd name="T41" fmla="*/ 2147483646 h 114"/>
                <a:gd name="T42" fmla="*/ 2147483646 w 112"/>
                <a:gd name="T43" fmla="*/ 2147483646 h 114"/>
                <a:gd name="T44" fmla="*/ 2147483646 w 112"/>
                <a:gd name="T45" fmla="*/ 2147483646 h 114"/>
                <a:gd name="T46" fmla="*/ 2147483646 w 112"/>
                <a:gd name="T47" fmla="*/ 2147483646 h 114"/>
                <a:gd name="T48" fmla="*/ 2147483646 w 112"/>
                <a:gd name="T49" fmla="*/ 0 h 114"/>
                <a:gd name="T50" fmla="*/ 2147483646 w 112"/>
                <a:gd name="T51" fmla="*/ 0 h 114"/>
                <a:gd name="T52" fmla="*/ 2147483646 w 112"/>
                <a:gd name="T53" fmla="*/ 2147483646 h 114"/>
                <a:gd name="T54" fmla="*/ 2147483646 w 112"/>
                <a:gd name="T55" fmla="*/ 2147483646 h 114"/>
                <a:gd name="T56" fmla="*/ 2147483646 w 112"/>
                <a:gd name="T57" fmla="*/ 2147483646 h 114"/>
                <a:gd name="T58" fmla="*/ 2147483646 w 112"/>
                <a:gd name="T59" fmla="*/ 2147483646 h 114"/>
                <a:gd name="T60" fmla="*/ 2147483646 w 112"/>
                <a:gd name="T61" fmla="*/ 2147483646 h 114"/>
                <a:gd name="T62" fmla="*/ 2147483646 w 112"/>
                <a:gd name="T63" fmla="*/ 2147483646 h 114"/>
                <a:gd name="T64" fmla="*/ 2147483646 w 112"/>
                <a:gd name="T65" fmla="*/ 2147483646 h 11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12" h="114">
                  <a:moveTo>
                    <a:pt x="110" y="36"/>
                  </a:moveTo>
                  <a:lnTo>
                    <a:pt x="112" y="49"/>
                  </a:lnTo>
                  <a:lnTo>
                    <a:pt x="110" y="61"/>
                  </a:lnTo>
                  <a:lnTo>
                    <a:pt x="107" y="72"/>
                  </a:lnTo>
                  <a:lnTo>
                    <a:pt x="102" y="81"/>
                  </a:lnTo>
                  <a:lnTo>
                    <a:pt x="94" y="89"/>
                  </a:lnTo>
                  <a:lnTo>
                    <a:pt x="86" y="96"/>
                  </a:lnTo>
                  <a:lnTo>
                    <a:pt x="79" y="105"/>
                  </a:lnTo>
                  <a:lnTo>
                    <a:pt x="72" y="112"/>
                  </a:lnTo>
                  <a:lnTo>
                    <a:pt x="59" y="114"/>
                  </a:lnTo>
                  <a:lnTo>
                    <a:pt x="47" y="112"/>
                  </a:lnTo>
                  <a:lnTo>
                    <a:pt x="36" y="109"/>
                  </a:lnTo>
                  <a:lnTo>
                    <a:pt x="27" y="103"/>
                  </a:lnTo>
                  <a:lnTo>
                    <a:pt x="19" y="98"/>
                  </a:lnTo>
                  <a:lnTo>
                    <a:pt x="11" y="89"/>
                  </a:lnTo>
                  <a:lnTo>
                    <a:pt x="4" y="81"/>
                  </a:lnTo>
                  <a:lnTo>
                    <a:pt x="0" y="71"/>
                  </a:lnTo>
                  <a:lnTo>
                    <a:pt x="1" y="59"/>
                  </a:lnTo>
                  <a:lnTo>
                    <a:pt x="6" y="48"/>
                  </a:lnTo>
                  <a:lnTo>
                    <a:pt x="10" y="38"/>
                  </a:lnTo>
                  <a:lnTo>
                    <a:pt x="14" y="29"/>
                  </a:lnTo>
                  <a:lnTo>
                    <a:pt x="21" y="20"/>
                  </a:lnTo>
                  <a:lnTo>
                    <a:pt x="30" y="13"/>
                  </a:lnTo>
                  <a:lnTo>
                    <a:pt x="39" y="6"/>
                  </a:lnTo>
                  <a:lnTo>
                    <a:pt x="50" y="0"/>
                  </a:lnTo>
                  <a:lnTo>
                    <a:pt x="60" y="0"/>
                  </a:lnTo>
                  <a:lnTo>
                    <a:pt x="70" y="2"/>
                  </a:lnTo>
                  <a:lnTo>
                    <a:pt x="77" y="5"/>
                  </a:lnTo>
                  <a:lnTo>
                    <a:pt x="86" y="8"/>
                  </a:lnTo>
                  <a:lnTo>
                    <a:pt x="93" y="12"/>
                  </a:lnTo>
                  <a:lnTo>
                    <a:pt x="99" y="19"/>
                  </a:lnTo>
                  <a:lnTo>
                    <a:pt x="105" y="26"/>
                  </a:lnTo>
                  <a:lnTo>
                    <a:pt x="110" y="36"/>
                  </a:lnTo>
                  <a:close/>
                </a:path>
              </a:pathLst>
            </a:custGeom>
            <a:solidFill>
              <a:srgbClr val="FFFFFF"/>
            </a:solidFill>
            <a:ln w="9525">
              <a:solidFill>
                <a:srgbClr val="0B8F8C"/>
              </a:solidFill>
              <a:round/>
              <a:headEnd/>
              <a:tailEnd/>
            </a:ln>
          </p:spPr>
          <p:txBody>
            <a:bodyPr/>
            <a:lstStyle/>
            <a:p>
              <a:endParaRPr lang="en-US"/>
            </a:p>
          </p:txBody>
        </p:sp>
        <p:sp>
          <p:nvSpPr>
            <p:cNvPr id="18" name="Freeform 21">
              <a:extLst>
                <a:ext uri="{FF2B5EF4-FFF2-40B4-BE49-F238E27FC236}">
                  <a16:creationId xmlns:a16="http://schemas.microsoft.com/office/drawing/2014/main" id="{366B926D-C879-4CFE-91E3-F21D86684223}"/>
                </a:ext>
              </a:extLst>
            </p:cNvPr>
            <p:cNvSpPr>
              <a:spLocks/>
            </p:cNvSpPr>
            <p:nvPr/>
          </p:nvSpPr>
          <p:spPr bwMode="auto">
            <a:xfrm>
              <a:off x="3402013" y="4012095"/>
              <a:ext cx="371475" cy="398463"/>
            </a:xfrm>
            <a:custGeom>
              <a:avLst/>
              <a:gdLst>
                <a:gd name="T0" fmla="*/ 2147483646 w 702"/>
                <a:gd name="T1" fmla="*/ 2147483646 h 753"/>
                <a:gd name="T2" fmla="*/ 2147483646 w 702"/>
                <a:gd name="T3" fmla="*/ 2147483646 h 753"/>
                <a:gd name="T4" fmla="*/ 2147483646 w 702"/>
                <a:gd name="T5" fmla="*/ 2147483646 h 753"/>
                <a:gd name="T6" fmla="*/ 2147483646 w 702"/>
                <a:gd name="T7" fmla="*/ 2147483646 h 753"/>
                <a:gd name="T8" fmla="*/ 2147483646 w 702"/>
                <a:gd name="T9" fmla="*/ 2147483646 h 753"/>
                <a:gd name="T10" fmla="*/ 2147483646 w 702"/>
                <a:gd name="T11" fmla="*/ 2147483646 h 753"/>
                <a:gd name="T12" fmla="*/ 2147483646 w 702"/>
                <a:gd name="T13" fmla="*/ 2147483646 h 753"/>
                <a:gd name="T14" fmla="*/ 2147483646 w 702"/>
                <a:gd name="T15" fmla="*/ 2147483646 h 753"/>
                <a:gd name="T16" fmla="*/ 2147483646 w 702"/>
                <a:gd name="T17" fmla="*/ 2147483646 h 753"/>
                <a:gd name="T18" fmla="*/ 2147483646 w 702"/>
                <a:gd name="T19" fmla="*/ 2147483646 h 753"/>
                <a:gd name="T20" fmla="*/ 2147483646 w 702"/>
                <a:gd name="T21" fmla="*/ 2147483646 h 753"/>
                <a:gd name="T22" fmla="*/ 2147483646 w 702"/>
                <a:gd name="T23" fmla="*/ 2147483646 h 753"/>
                <a:gd name="T24" fmla="*/ 2147483646 w 702"/>
                <a:gd name="T25" fmla="*/ 2147483646 h 753"/>
                <a:gd name="T26" fmla="*/ 2147483646 w 702"/>
                <a:gd name="T27" fmla="*/ 2147483646 h 753"/>
                <a:gd name="T28" fmla="*/ 2147483646 w 702"/>
                <a:gd name="T29" fmla="*/ 2147483646 h 753"/>
                <a:gd name="T30" fmla="*/ 2147483646 w 702"/>
                <a:gd name="T31" fmla="*/ 2147483646 h 753"/>
                <a:gd name="T32" fmla="*/ 2147483646 w 702"/>
                <a:gd name="T33" fmla="*/ 2147483646 h 753"/>
                <a:gd name="T34" fmla="*/ 2147483646 w 702"/>
                <a:gd name="T35" fmla="*/ 2147483646 h 753"/>
                <a:gd name="T36" fmla="*/ 2147483646 w 702"/>
                <a:gd name="T37" fmla="*/ 2147483646 h 753"/>
                <a:gd name="T38" fmla="*/ 2147483646 w 702"/>
                <a:gd name="T39" fmla="*/ 2147483646 h 753"/>
                <a:gd name="T40" fmla="*/ 2147483646 w 702"/>
                <a:gd name="T41" fmla="*/ 2147483646 h 753"/>
                <a:gd name="T42" fmla="*/ 2147483646 w 702"/>
                <a:gd name="T43" fmla="*/ 2147483646 h 753"/>
                <a:gd name="T44" fmla="*/ 2147483646 w 702"/>
                <a:gd name="T45" fmla="*/ 2147483646 h 753"/>
                <a:gd name="T46" fmla="*/ 2147483646 w 702"/>
                <a:gd name="T47" fmla="*/ 2147483646 h 753"/>
                <a:gd name="T48" fmla="*/ 2147483646 w 702"/>
                <a:gd name="T49" fmla="*/ 2147483646 h 753"/>
                <a:gd name="T50" fmla="*/ 2147483646 w 702"/>
                <a:gd name="T51" fmla="*/ 2147483646 h 753"/>
                <a:gd name="T52" fmla="*/ 2147483646 w 702"/>
                <a:gd name="T53" fmla="*/ 2147483646 h 753"/>
                <a:gd name="T54" fmla="*/ 2147483646 w 702"/>
                <a:gd name="T55" fmla="*/ 2147483646 h 753"/>
                <a:gd name="T56" fmla="*/ 2147483646 w 702"/>
                <a:gd name="T57" fmla="*/ 2147483646 h 753"/>
                <a:gd name="T58" fmla="*/ 2147483646 w 702"/>
                <a:gd name="T59" fmla="*/ 2147483646 h 753"/>
                <a:gd name="T60" fmla="*/ 2147483646 w 702"/>
                <a:gd name="T61" fmla="*/ 2147483646 h 753"/>
                <a:gd name="T62" fmla="*/ 2147483646 w 702"/>
                <a:gd name="T63" fmla="*/ 2147483646 h 753"/>
                <a:gd name="T64" fmla="*/ 0 w 702"/>
                <a:gd name="T65" fmla="*/ 2147483646 h 753"/>
                <a:gd name="T66" fmla="*/ 2147483646 w 702"/>
                <a:gd name="T67" fmla="*/ 2147483646 h 753"/>
                <a:gd name="T68" fmla="*/ 2147483646 w 702"/>
                <a:gd name="T69" fmla="*/ 2147483646 h 753"/>
                <a:gd name="T70" fmla="*/ 2147483646 w 702"/>
                <a:gd name="T71" fmla="*/ 2147483646 h 753"/>
                <a:gd name="T72" fmla="*/ 2147483646 w 702"/>
                <a:gd name="T73" fmla="*/ 2147483646 h 753"/>
                <a:gd name="T74" fmla="*/ 2147483646 w 702"/>
                <a:gd name="T75" fmla="*/ 2147483646 h 753"/>
                <a:gd name="T76" fmla="*/ 2147483646 w 702"/>
                <a:gd name="T77" fmla="*/ 2147483646 h 753"/>
                <a:gd name="T78" fmla="*/ 2147483646 w 702"/>
                <a:gd name="T79" fmla="*/ 2147483646 h 753"/>
                <a:gd name="T80" fmla="*/ 2147483646 w 702"/>
                <a:gd name="T81" fmla="*/ 2147483646 h 753"/>
                <a:gd name="T82" fmla="*/ 2147483646 w 702"/>
                <a:gd name="T83" fmla="*/ 2147483646 h 753"/>
                <a:gd name="T84" fmla="*/ 2147483646 w 702"/>
                <a:gd name="T85" fmla="*/ 2147483646 h 75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702" h="753">
                  <a:moveTo>
                    <a:pt x="609" y="108"/>
                  </a:moveTo>
                  <a:lnTo>
                    <a:pt x="629" y="105"/>
                  </a:lnTo>
                  <a:lnTo>
                    <a:pt x="633" y="93"/>
                  </a:lnTo>
                  <a:lnTo>
                    <a:pt x="630" y="83"/>
                  </a:lnTo>
                  <a:lnTo>
                    <a:pt x="624" y="75"/>
                  </a:lnTo>
                  <a:lnTo>
                    <a:pt x="621" y="65"/>
                  </a:lnTo>
                  <a:lnTo>
                    <a:pt x="693" y="9"/>
                  </a:lnTo>
                  <a:lnTo>
                    <a:pt x="697" y="22"/>
                  </a:lnTo>
                  <a:lnTo>
                    <a:pt x="696" y="42"/>
                  </a:lnTo>
                  <a:lnTo>
                    <a:pt x="690" y="60"/>
                  </a:lnTo>
                  <a:lnTo>
                    <a:pt x="683" y="72"/>
                  </a:lnTo>
                  <a:lnTo>
                    <a:pt x="669" y="109"/>
                  </a:lnTo>
                  <a:lnTo>
                    <a:pt x="666" y="146"/>
                  </a:lnTo>
                  <a:lnTo>
                    <a:pt x="670" y="185"/>
                  </a:lnTo>
                  <a:lnTo>
                    <a:pt x="680" y="225"/>
                  </a:lnTo>
                  <a:lnTo>
                    <a:pt x="690" y="265"/>
                  </a:lnTo>
                  <a:lnTo>
                    <a:pt x="699" y="304"/>
                  </a:lnTo>
                  <a:lnTo>
                    <a:pt x="702" y="342"/>
                  </a:lnTo>
                  <a:lnTo>
                    <a:pt x="696" y="381"/>
                  </a:lnTo>
                  <a:lnTo>
                    <a:pt x="674" y="381"/>
                  </a:lnTo>
                  <a:lnTo>
                    <a:pt x="650" y="385"/>
                  </a:lnTo>
                  <a:lnTo>
                    <a:pt x="626" y="390"/>
                  </a:lnTo>
                  <a:lnTo>
                    <a:pt x="601" y="393"/>
                  </a:lnTo>
                  <a:lnTo>
                    <a:pt x="579" y="393"/>
                  </a:lnTo>
                  <a:lnTo>
                    <a:pt x="556" y="388"/>
                  </a:lnTo>
                  <a:lnTo>
                    <a:pt x="536" y="378"/>
                  </a:lnTo>
                  <a:lnTo>
                    <a:pt x="520" y="360"/>
                  </a:lnTo>
                  <a:lnTo>
                    <a:pt x="511" y="371"/>
                  </a:lnTo>
                  <a:lnTo>
                    <a:pt x="511" y="387"/>
                  </a:lnTo>
                  <a:lnTo>
                    <a:pt x="517" y="400"/>
                  </a:lnTo>
                  <a:lnTo>
                    <a:pt x="527" y="405"/>
                  </a:lnTo>
                  <a:lnTo>
                    <a:pt x="554" y="415"/>
                  </a:lnTo>
                  <a:lnTo>
                    <a:pt x="566" y="428"/>
                  </a:lnTo>
                  <a:lnTo>
                    <a:pt x="566" y="443"/>
                  </a:lnTo>
                  <a:lnTo>
                    <a:pt x="557" y="460"/>
                  </a:lnTo>
                  <a:lnTo>
                    <a:pt x="546" y="478"/>
                  </a:lnTo>
                  <a:lnTo>
                    <a:pt x="534" y="498"/>
                  </a:lnTo>
                  <a:lnTo>
                    <a:pt x="530" y="518"/>
                  </a:lnTo>
                  <a:lnTo>
                    <a:pt x="534" y="537"/>
                  </a:lnTo>
                  <a:lnTo>
                    <a:pt x="528" y="561"/>
                  </a:lnTo>
                  <a:lnTo>
                    <a:pt x="531" y="587"/>
                  </a:lnTo>
                  <a:lnTo>
                    <a:pt x="541" y="613"/>
                  </a:lnTo>
                  <a:lnTo>
                    <a:pt x="561" y="639"/>
                  </a:lnTo>
                  <a:lnTo>
                    <a:pt x="569" y="639"/>
                  </a:lnTo>
                  <a:lnTo>
                    <a:pt x="574" y="636"/>
                  </a:lnTo>
                  <a:lnTo>
                    <a:pt x="580" y="634"/>
                  </a:lnTo>
                  <a:lnTo>
                    <a:pt x="587" y="636"/>
                  </a:lnTo>
                  <a:lnTo>
                    <a:pt x="580" y="653"/>
                  </a:lnTo>
                  <a:lnTo>
                    <a:pt x="571" y="667"/>
                  </a:lnTo>
                  <a:lnTo>
                    <a:pt x="561" y="682"/>
                  </a:lnTo>
                  <a:lnTo>
                    <a:pt x="548" y="693"/>
                  </a:lnTo>
                  <a:lnTo>
                    <a:pt x="534" y="703"/>
                  </a:lnTo>
                  <a:lnTo>
                    <a:pt x="518" y="712"/>
                  </a:lnTo>
                  <a:lnTo>
                    <a:pt x="501" y="720"/>
                  </a:lnTo>
                  <a:lnTo>
                    <a:pt x="484" y="726"/>
                  </a:lnTo>
                  <a:lnTo>
                    <a:pt x="465" y="732"/>
                  </a:lnTo>
                  <a:lnTo>
                    <a:pt x="445" y="736"/>
                  </a:lnTo>
                  <a:lnTo>
                    <a:pt x="427" y="740"/>
                  </a:lnTo>
                  <a:lnTo>
                    <a:pt x="407" y="743"/>
                  </a:lnTo>
                  <a:lnTo>
                    <a:pt x="387" y="746"/>
                  </a:lnTo>
                  <a:lnTo>
                    <a:pt x="367" y="749"/>
                  </a:lnTo>
                  <a:lnTo>
                    <a:pt x="347" y="750"/>
                  </a:lnTo>
                  <a:lnTo>
                    <a:pt x="328" y="753"/>
                  </a:lnTo>
                  <a:lnTo>
                    <a:pt x="299" y="750"/>
                  </a:lnTo>
                  <a:lnTo>
                    <a:pt x="272" y="743"/>
                  </a:lnTo>
                  <a:lnTo>
                    <a:pt x="245" y="735"/>
                  </a:lnTo>
                  <a:lnTo>
                    <a:pt x="221" y="725"/>
                  </a:lnTo>
                  <a:lnTo>
                    <a:pt x="196" y="712"/>
                  </a:lnTo>
                  <a:lnTo>
                    <a:pt x="173" y="696"/>
                  </a:lnTo>
                  <a:lnTo>
                    <a:pt x="153" y="680"/>
                  </a:lnTo>
                  <a:lnTo>
                    <a:pt x="133" y="662"/>
                  </a:lnTo>
                  <a:lnTo>
                    <a:pt x="115" y="642"/>
                  </a:lnTo>
                  <a:lnTo>
                    <a:pt x="97" y="622"/>
                  </a:lnTo>
                  <a:lnTo>
                    <a:pt x="82" y="599"/>
                  </a:lnTo>
                  <a:lnTo>
                    <a:pt x="66" y="577"/>
                  </a:lnTo>
                  <a:lnTo>
                    <a:pt x="53" y="553"/>
                  </a:lnTo>
                  <a:lnTo>
                    <a:pt x="41" y="529"/>
                  </a:lnTo>
                  <a:lnTo>
                    <a:pt x="30" y="504"/>
                  </a:lnTo>
                  <a:lnTo>
                    <a:pt x="21" y="480"/>
                  </a:lnTo>
                  <a:lnTo>
                    <a:pt x="13" y="434"/>
                  </a:lnTo>
                  <a:lnTo>
                    <a:pt x="9" y="383"/>
                  </a:lnTo>
                  <a:lnTo>
                    <a:pt x="13" y="331"/>
                  </a:lnTo>
                  <a:lnTo>
                    <a:pt x="31" y="285"/>
                  </a:lnTo>
                  <a:lnTo>
                    <a:pt x="39" y="287"/>
                  </a:lnTo>
                  <a:lnTo>
                    <a:pt x="46" y="288"/>
                  </a:lnTo>
                  <a:lnTo>
                    <a:pt x="53" y="291"/>
                  </a:lnTo>
                  <a:lnTo>
                    <a:pt x="62" y="292"/>
                  </a:lnTo>
                  <a:lnTo>
                    <a:pt x="69" y="294"/>
                  </a:lnTo>
                  <a:lnTo>
                    <a:pt x="76" y="292"/>
                  </a:lnTo>
                  <a:lnTo>
                    <a:pt x="83" y="288"/>
                  </a:lnTo>
                  <a:lnTo>
                    <a:pt x="89" y="281"/>
                  </a:lnTo>
                  <a:lnTo>
                    <a:pt x="82" y="262"/>
                  </a:lnTo>
                  <a:lnTo>
                    <a:pt x="72" y="245"/>
                  </a:lnTo>
                  <a:lnTo>
                    <a:pt x="57" y="231"/>
                  </a:lnTo>
                  <a:lnTo>
                    <a:pt x="43" y="215"/>
                  </a:lnTo>
                  <a:lnTo>
                    <a:pt x="29" y="201"/>
                  </a:lnTo>
                  <a:lnTo>
                    <a:pt x="16" y="186"/>
                  </a:lnTo>
                  <a:lnTo>
                    <a:pt x="6" y="169"/>
                  </a:lnTo>
                  <a:lnTo>
                    <a:pt x="0" y="151"/>
                  </a:lnTo>
                  <a:lnTo>
                    <a:pt x="16" y="148"/>
                  </a:lnTo>
                  <a:lnTo>
                    <a:pt x="33" y="146"/>
                  </a:lnTo>
                  <a:lnTo>
                    <a:pt x="50" y="146"/>
                  </a:lnTo>
                  <a:lnTo>
                    <a:pt x="67" y="146"/>
                  </a:lnTo>
                  <a:lnTo>
                    <a:pt x="82" y="143"/>
                  </a:lnTo>
                  <a:lnTo>
                    <a:pt x="94" y="138"/>
                  </a:lnTo>
                  <a:lnTo>
                    <a:pt x="105" y="126"/>
                  </a:lnTo>
                  <a:lnTo>
                    <a:pt x="109" y="108"/>
                  </a:lnTo>
                  <a:lnTo>
                    <a:pt x="127" y="92"/>
                  </a:lnTo>
                  <a:lnTo>
                    <a:pt x="147" y="78"/>
                  </a:lnTo>
                  <a:lnTo>
                    <a:pt x="169" y="65"/>
                  </a:lnTo>
                  <a:lnTo>
                    <a:pt x="192" y="52"/>
                  </a:lnTo>
                  <a:lnTo>
                    <a:pt x="216" y="40"/>
                  </a:lnTo>
                  <a:lnTo>
                    <a:pt x="242" y="29"/>
                  </a:lnTo>
                  <a:lnTo>
                    <a:pt x="268" y="20"/>
                  </a:lnTo>
                  <a:lnTo>
                    <a:pt x="294" y="13"/>
                  </a:lnTo>
                  <a:lnTo>
                    <a:pt x="321" y="8"/>
                  </a:lnTo>
                  <a:lnTo>
                    <a:pt x="348" y="3"/>
                  </a:lnTo>
                  <a:lnTo>
                    <a:pt x="375" y="0"/>
                  </a:lnTo>
                  <a:lnTo>
                    <a:pt x="404" y="0"/>
                  </a:lnTo>
                  <a:lnTo>
                    <a:pt x="431" y="3"/>
                  </a:lnTo>
                  <a:lnTo>
                    <a:pt x="458" y="8"/>
                  </a:lnTo>
                  <a:lnTo>
                    <a:pt x="485" y="16"/>
                  </a:lnTo>
                  <a:lnTo>
                    <a:pt x="513" y="26"/>
                  </a:lnTo>
                  <a:lnTo>
                    <a:pt x="526" y="35"/>
                  </a:lnTo>
                  <a:lnTo>
                    <a:pt x="540" y="42"/>
                  </a:lnTo>
                  <a:lnTo>
                    <a:pt x="554" y="52"/>
                  </a:lnTo>
                  <a:lnTo>
                    <a:pt x="569" y="60"/>
                  </a:lnTo>
                  <a:lnTo>
                    <a:pt x="581" y="71"/>
                  </a:lnTo>
                  <a:lnTo>
                    <a:pt x="593" y="82"/>
                  </a:lnTo>
                  <a:lnTo>
                    <a:pt x="601" y="93"/>
                  </a:lnTo>
                  <a:lnTo>
                    <a:pt x="609" y="108"/>
                  </a:lnTo>
                  <a:close/>
                </a:path>
              </a:pathLst>
            </a:custGeom>
            <a:solidFill>
              <a:srgbClr val="FFFFFF"/>
            </a:solidFill>
            <a:ln w="9525">
              <a:solidFill>
                <a:srgbClr val="0B8F8C"/>
              </a:solidFill>
              <a:round/>
              <a:headEnd/>
              <a:tailEnd/>
            </a:ln>
          </p:spPr>
          <p:txBody>
            <a:bodyPr/>
            <a:lstStyle/>
            <a:p>
              <a:endParaRPr lang="en-US"/>
            </a:p>
          </p:txBody>
        </p:sp>
        <p:sp>
          <p:nvSpPr>
            <p:cNvPr id="19" name="Freeform 22">
              <a:extLst>
                <a:ext uri="{FF2B5EF4-FFF2-40B4-BE49-F238E27FC236}">
                  <a16:creationId xmlns:a16="http://schemas.microsoft.com/office/drawing/2014/main" id="{56651E19-0C48-478B-9250-2B54A6BA857D}"/>
                </a:ext>
              </a:extLst>
            </p:cNvPr>
            <p:cNvSpPr>
              <a:spLocks/>
            </p:cNvSpPr>
            <p:nvPr/>
          </p:nvSpPr>
          <p:spPr bwMode="auto">
            <a:xfrm>
              <a:off x="3683000" y="4134332"/>
              <a:ext cx="57150" cy="47625"/>
            </a:xfrm>
            <a:custGeom>
              <a:avLst/>
              <a:gdLst>
                <a:gd name="T0" fmla="*/ 2147483646 w 109"/>
                <a:gd name="T1" fmla="*/ 2147483646 h 89"/>
                <a:gd name="T2" fmla="*/ 2147483646 w 109"/>
                <a:gd name="T3" fmla="*/ 2147483646 h 89"/>
                <a:gd name="T4" fmla="*/ 2147483646 w 109"/>
                <a:gd name="T5" fmla="*/ 2147483646 h 89"/>
                <a:gd name="T6" fmla="*/ 2147483646 w 109"/>
                <a:gd name="T7" fmla="*/ 2147483646 h 89"/>
                <a:gd name="T8" fmla="*/ 2147483646 w 109"/>
                <a:gd name="T9" fmla="*/ 2147483646 h 89"/>
                <a:gd name="T10" fmla="*/ 2147483646 w 109"/>
                <a:gd name="T11" fmla="*/ 2147483646 h 89"/>
                <a:gd name="T12" fmla="*/ 2147483646 w 109"/>
                <a:gd name="T13" fmla="*/ 2147483646 h 89"/>
                <a:gd name="T14" fmla="*/ 2147483646 w 109"/>
                <a:gd name="T15" fmla="*/ 2147483646 h 89"/>
                <a:gd name="T16" fmla="*/ 2147483646 w 109"/>
                <a:gd name="T17" fmla="*/ 2147483646 h 89"/>
                <a:gd name="T18" fmla="*/ 2147483646 w 109"/>
                <a:gd name="T19" fmla="*/ 2147483646 h 89"/>
                <a:gd name="T20" fmla="*/ 2147483646 w 109"/>
                <a:gd name="T21" fmla="*/ 2147483646 h 89"/>
                <a:gd name="T22" fmla="*/ 2147483646 w 109"/>
                <a:gd name="T23" fmla="*/ 2147483646 h 89"/>
                <a:gd name="T24" fmla="*/ 2147483646 w 109"/>
                <a:gd name="T25" fmla="*/ 2147483646 h 89"/>
                <a:gd name="T26" fmla="*/ 2147483646 w 109"/>
                <a:gd name="T27" fmla="*/ 2147483646 h 89"/>
                <a:gd name="T28" fmla="*/ 2147483646 w 109"/>
                <a:gd name="T29" fmla="*/ 2147483646 h 89"/>
                <a:gd name="T30" fmla="*/ 2147483646 w 109"/>
                <a:gd name="T31" fmla="*/ 2147483646 h 89"/>
                <a:gd name="T32" fmla="*/ 2147483646 w 109"/>
                <a:gd name="T33" fmla="*/ 2147483646 h 89"/>
                <a:gd name="T34" fmla="*/ 2147483646 w 109"/>
                <a:gd name="T35" fmla="*/ 2147483646 h 89"/>
                <a:gd name="T36" fmla="*/ 2147483646 w 109"/>
                <a:gd name="T37" fmla="*/ 2147483646 h 89"/>
                <a:gd name="T38" fmla="*/ 0 w 109"/>
                <a:gd name="T39" fmla="*/ 2147483646 h 89"/>
                <a:gd name="T40" fmla="*/ 2147483646 w 109"/>
                <a:gd name="T41" fmla="*/ 2147483646 h 89"/>
                <a:gd name="T42" fmla="*/ 2147483646 w 109"/>
                <a:gd name="T43" fmla="*/ 2147483646 h 89"/>
                <a:gd name="T44" fmla="*/ 2147483646 w 109"/>
                <a:gd name="T45" fmla="*/ 2147483646 h 89"/>
                <a:gd name="T46" fmla="*/ 2147483646 w 109"/>
                <a:gd name="T47" fmla="*/ 2147483646 h 89"/>
                <a:gd name="T48" fmla="*/ 2147483646 w 109"/>
                <a:gd name="T49" fmla="*/ 2147483646 h 89"/>
                <a:gd name="T50" fmla="*/ 2147483646 w 109"/>
                <a:gd name="T51" fmla="*/ 2147483646 h 89"/>
                <a:gd name="T52" fmla="*/ 2147483646 w 109"/>
                <a:gd name="T53" fmla="*/ 2147483646 h 89"/>
                <a:gd name="T54" fmla="*/ 2147483646 w 109"/>
                <a:gd name="T55" fmla="*/ 2147483646 h 89"/>
                <a:gd name="T56" fmla="*/ 2147483646 w 109"/>
                <a:gd name="T57" fmla="*/ 0 h 89"/>
                <a:gd name="T58" fmla="*/ 2147483646 w 109"/>
                <a:gd name="T59" fmla="*/ 0 h 89"/>
                <a:gd name="T60" fmla="*/ 2147483646 w 109"/>
                <a:gd name="T61" fmla="*/ 2147483646 h 89"/>
                <a:gd name="T62" fmla="*/ 2147483646 w 109"/>
                <a:gd name="T63" fmla="*/ 2147483646 h 89"/>
                <a:gd name="T64" fmla="*/ 2147483646 w 109"/>
                <a:gd name="T65" fmla="*/ 2147483646 h 89"/>
                <a:gd name="T66" fmla="*/ 2147483646 w 109"/>
                <a:gd name="T67" fmla="*/ 2147483646 h 89"/>
                <a:gd name="T68" fmla="*/ 2147483646 w 109"/>
                <a:gd name="T69" fmla="*/ 2147483646 h 89"/>
                <a:gd name="T70" fmla="*/ 2147483646 w 109"/>
                <a:gd name="T71" fmla="*/ 2147483646 h 89"/>
                <a:gd name="T72" fmla="*/ 2147483646 w 109"/>
                <a:gd name="T73" fmla="*/ 2147483646 h 8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09" h="89">
                  <a:moveTo>
                    <a:pt x="109" y="46"/>
                  </a:moveTo>
                  <a:lnTo>
                    <a:pt x="103" y="57"/>
                  </a:lnTo>
                  <a:lnTo>
                    <a:pt x="102" y="70"/>
                  </a:lnTo>
                  <a:lnTo>
                    <a:pt x="99" y="82"/>
                  </a:lnTo>
                  <a:lnTo>
                    <a:pt x="90" y="89"/>
                  </a:lnTo>
                  <a:lnTo>
                    <a:pt x="83" y="82"/>
                  </a:lnTo>
                  <a:lnTo>
                    <a:pt x="75" y="75"/>
                  </a:lnTo>
                  <a:lnTo>
                    <a:pt x="68" y="69"/>
                  </a:lnTo>
                  <a:lnTo>
                    <a:pt x="60" y="63"/>
                  </a:lnTo>
                  <a:lnTo>
                    <a:pt x="55" y="56"/>
                  </a:lnTo>
                  <a:lnTo>
                    <a:pt x="48" y="50"/>
                  </a:lnTo>
                  <a:lnTo>
                    <a:pt x="42" y="42"/>
                  </a:lnTo>
                  <a:lnTo>
                    <a:pt x="38" y="32"/>
                  </a:lnTo>
                  <a:lnTo>
                    <a:pt x="29" y="43"/>
                  </a:lnTo>
                  <a:lnTo>
                    <a:pt x="25" y="57"/>
                  </a:lnTo>
                  <a:lnTo>
                    <a:pt x="22" y="73"/>
                  </a:lnTo>
                  <a:lnTo>
                    <a:pt x="23" y="89"/>
                  </a:lnTo>
                  <a:lnTo>
                    <a:pt x="12" y="89"/>
                  </a:lnTo>
                  <a:lnTo>
                    <a:pt x="5" y="85"/>
                  </a:lnTo>
                  <a:lnTo>
                    <a:pt x="0" y="78"/>
                  </a:lnTo>
                  <a:lnTo>
                    <a:pt x="3" y="68"/>
                  </a:lnTo>
                  <a:lnTo>
                    <a:pt x="7" y="57"/>
                  </a:lnTo>
                  <a:lnTo>
                    <a:pt x="12" y="47"/>
                  </a:lnTo>
                  <a:lnTo>
                    <a:pt x="16" y="37"/>
                  </a:lnTo>
                  <a:lnTo>
                    <a:pt x="20" y="27"/>
                  </a:lnTo>
                  <a:lnTo>
                    <a:pt x="25" y="17"/>
                  </a:lnTo>
                  <a:lnTo>
                    <a:pt x="32" y="10"/>
                  </a:lnTo>
                  <a:lnTo>
                    <a:pt x="39" y="5"/>
                  </a:lnTo>
                  <a:lnTo>
                    <a:pt x="49" y="0"/>
                  </a:lnTo>
                  <a:lnTo>
                    <a:pt x="62" y="0"/>
                  </a:lnTo>
                  <a:lnTo>
                    <a:pt x="75" y="3"/>
                  </a:lnTo>
                  <a:lnTo>
                    <a:pt x="83" y="9"/>
                  </a:lnTo>
                  <a:lnTo>
                    <a:pt x="92" y="16"/>
                  </a:lnTo>
                  <a:lnTo>
                    <a:pt x="99" y="25"/>
                  </a:lnTo>
                  <a:lnTo>
                    <a:pt x="103" y="33"/>
                  </a:lnTo>
                  <a:lnTo>
                    <a:pt x="106" y="40"/>
                  </a:lnTo>
                  <a:lnTo>
                    <a:pt x="109" y="46"/>
                  </a:lnTo>
                  <a:close/>
                </a:path>
              </a:pathLst>
            </a:custGeom>
            <a:solidFill>
              <a:srgbClr val="0B8F8C"/>
            </a:solidFill>
            <a:ln w="9525">
              <a:solidFill>
                <a:srgbClr val="0B8F8C"/>
              </a:solidFill>
              <a:round/>
              <a:headEnd/>
              <a:tailEnd/>
            </a:ln>
          </p:spPr>
          <p:txBody>
            <a:bodyPr/>
            <a:lstStyle/>
            <a:p>
              <a:endParaRPr lang="en-US"/>
            </a:p>
          </p:txBody>
        </p:sp>
        <p:sp>
          <p:nvSpPr>
            <p:cNvPr id="20" name="Freeform 23">
              <a:extLst>
                <a:ext uri="{FF2B5EF4-FFF2-40B4-BE49-F238E27FC236}">
                  <a16:creationId xmlns:a16="http://schemas.microsoft.com/office/drawing/2014/main" id="{61BB54EC-30FE-48C4-9041-CE25350282A8}"/>
                </a:ext>
              </a:extLst>
            </p:cNvPr>
            <p:cNvSpPr>
              <a:spLocks/>
            </p:cNvSpPr>
            <p:nvPr/>
          </p:nvSpPr>
          <p:spPr bwMode="auto">
            <a:xfrm>
              <a:off x="3559175" y="4145445"/>
              <a:ext cx="69850" cy="52388"/>
            </a:xfrm>
            <a:custGeom>
              <a:avLst/>
              <a:gdLst>
                <a:gd name="T0" fmla="*/ 2147483646 w 133"/>
                <a:gd name="T1" fmla="*/ 2147483646 h 98"/>
                <a:gd name="T2" fmla="*/ 2147483646 w 133"/>
                <a:gd name="T3" fmla="*/ 2147483646 h 98"/>
                <a:gd name="T4" fmla="*/ 2147483646 w 133"/>
                <a:gd name="T5" fmla="*/ 2147483646 h 98"/>
                <a:gd name="T6" fmla="*/ 2147483646 w 133"/>
                <a:gd name="T7" fmla="*/ 2147483646 h 98"/>
                <a:gd name="T8" fmla="*/ 2147483646 w 133"/>
                <a:gd name="T9" fmla="*/ 2147483646 h 98"/>
                <a:gd name="T10" fmla="*/ 2147483646 w 133"/>
                <a:gd name="T11" fmla="*/ 2147483646 h 98"/>
                <a:gd name="T12" fmla="*/ 2147483646 w 133"/>
                <a:gd name="T13" fmla="*/ 2147483646 h 98"/>
                <a:gd name="T14" fmla="*/ 2147483646 w 133"/>
                <a:gd name="T15" fmla="*/ 2147483646 h 98"/>
                <a:gd name="T16" fmla="*/ 2147483646 w 133"/>
                <a:gd name="T17" fmla="*/ 2147483646 h 98"/>
                <a:gd name="T18" fmla="*/ 2147483646 w 133"/>
                <a:gd name="T19" fmla="*/ 2147483646 h 98"/>
                <a:gd name="T20" fmla="*/ 2147483646 w 133"/>
                <a:gd name="T21" fmla="*/ 2147483646 h 98"/>
                <a:gd name="T22" fmla="*/ 2147483646 w 133"/>
                <a:gd name="T23" fmla="*/ 2147483646 h 98"/>
                <a:gd name="T24" fmla="*/ 2147483646 w 133"/>
                <a:gd name="T25" fmla="*/ 2147483646 h 98"/>
                <a:gd name="T26" fmla="*/ 2147483646 w 133"/>
                <a:gd name="T27" fmla="*/ 2147483646 h 98"/>
                <a:gd name="T28" fmla="*/ 2147483646 w 133"/>
                <a:gd name="T29" fmla="*/ 2147483646 h 98"/>
                <a:gd name="T30" fmla="*/ 2147483646 w 133"/>
                <a:gd name="T31" fmla="*/ 2147483646 h 98"/>
                <a:gd name="T32" fmla="*/ 2147483646 w 133"/>
                <a:gd name="T33" fmla="*/ 2147483646 h 98"/>
                <a:gd name="T34" fmla="*/ 2147483646 w 133"/>
                <a:gd name="T35" fmla="*/ 2147483646 h 98"/>
                <a:gd name="T36" fmla="*/ 2147483646 w 133"/>
                <a:gd name="T37" fmla="*/ 2147483646 h 98"/>
                <a:gd name="T38" fmla="*/ 2147483646 w 133"/>
                <a:gd name="T39" fmla="*/ 2147483646 h 98"/>
                <a:gd name="T40" fmla="*/ 2147483646 w 133"/>
                <a:gd name="T41" fmla="*/ 2147483646 h 98"/>
                <a:gd name="T42" fmla="*/ 2147483646 w 133"/>
                <a:gd name="T43" fmla="*/ 2147483646 h 98"/>
                <a:gd name="T44" fmla="*/ 2147483646 w 133"/>
                <a:gd name="T45" fmla="*/ 2147483646 h 98"/>
                <a:gd name="T46" fmla="*/ 2147483646 w 133"/>
                <a:gd name="T47" fmla="*/ 2147483646 h 98"/>
                <a:gd name="T48" fmla="*/ 0 w 133"/>
                <a:gd name="T49" fmla="*/ 2147483646 h 98"/>
                <a:gd name="T50" fmla="*/ 2147483646 w 133"/>
                <a:gd name="T51" fmla="*/ 2147483646 h 98"/>
                <a:gd name="T52" fmla="*/ 2147483646 w 133"/>
                <a:gd name="T53" fmla="*/ 2147483646 h 98"/>
                <a:gd name="T54" fmla="*/ 2147483646 w 133"/>
                <a:gd name="T55" fmla="*/ 2147483646 h 98"/>
                <a:gd name="T56" fmla="*/ 2147483646 w 133"/>
                <a:gd name="T57" fmla="*/ 2147483646 h 98"/>
                <a:gd name="T58" fmla="*/ 2147483646 w 133"/>
                <a:gd name="T59" fmla="*/ 2147483646 h 98"/>
                <a:gd name="T60" fmla="*/ 2147483646 w 133"/>
                <a:gd name="T61" fmla="*/ 2147483646 h 98"/>
                <a:gd name="T62" fmla="*/ 2147483646 w 133"/>
                <a:gd name="T63" fmla="*/ 2147483646 h 98"/>
                <a:gd name="T64" fmla="*/ 2147483646 w 133"/>
                <a:gd name="T65" fmla="*/ 0 h 98"/>
                <a:gd name="T66" fmla="*/ 2147483646 w 133"/>
                <a:gd name="T67" fmla="*/ 2147483646 h 98"/>
                <a:gd name="T68" fmla="*/ 2147483646 w 133"/>
                <a:gd name="T69" fmla="*/ 2147483646 h 98"/>
                <a:gd name="T70" fmla="*/ 2147483646 w 133"/>
                <a:gd name="T71" fmla="*/ 2147483646 h 98"/>
                <a:gd name="T72" fmla="*/ 2147483646 w 133"/>
                <a:gd name="T73" fmla="*/ 2147483646 h 98"/>
                <a:gd name="T74" fmla="*/ 2147483646 w 133"/>
                <a:gd name="T75" fmla="*/ 2147483646 h 98"/>
                <a:gd name="T76" fmla="*/ 2147483646 w 133"/>
                <a:gd name="T77" fmla="*/ 2147483646 h 9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33" h="98">
                  <a:moveTo>
                    <a:pt x="133" y="48"/>
                  </a:moveTo>
                  <a:lnTo>
                    <a:pt x="129" y="58"/>
                  </a:lnTo>
                  <a:lnTo>
                    <a:pt x="129" y="68"/>
                  </a:lnTo>
                  <a:lnTo>
                    <a:pt x="129" y="80"/>
                  </a:lnTo>
                  <a:lnTo>
                    <a:pt x="129" y="91"/>
                  </a:lnTo>
                  <a:lnTo>
                    <a:pt x="107" y="91"/>
                  </a:lnTo>
                  <a:lnTo>
                    <a:pt x="109" y="80"/>
                  </a:lnTo>
                  <a:lnTo>
                    <a:pt x="107" y="74"/>
                  </a:lnTo>
                  <a:lnTo>
                    <a:pt x="102" y="70"/>
                  </a:lnTo>
                  <a:lnTo>
                    <a:pt x="94" y="70"/>
                  </a:lnTo>
                  <a:lnTo>
                    <a:pt x="86" y="70"/>
                  </a:lnTo>
                  <a:lnTo>
                    <a:pt x="79" y="70"/>
                  </a:lnTo>
                  <a:lnTo>
                    <a:pt x="71" y="70"/>
                  </a:lnTo>
                  <a:lnTo>
                    <a:pt x="66" y="67"/>
                  </a:lnTo>
                  <a:lnTo>
                    <a:pt x="30" y="34"/>
                  </a:lnTo>
                  <a:lnTo>
                    <a:pt x="20" y="44"/>
                  </a:lnTo>
                  <a:lnTo>
                    <a:pt x="17" y="56"/>
                  </a:lnTo>
                  <a:lnTo>
                    <a:pt x="18" y="67"/>
                  </a:lnTo>
                  <a:lnTo>
                    <a:pt x="21" y="77"/>
                  </a:lnTo>
                  <a:lnTo>
                    <a:pt x="24" y="86"/>
                  </a:lnTo>
                  <a:lnTo>
                    <a:pt x="24" y="93"/>
                  </a:lnTo>
                  <a:lnTo>
                    <a:pt x="18" y="97"/>
                  </a:lnTo>
                  <a:lnTo>
                    <a:pt x="6" y="98"/>
                  </a:lnTo>
                  <a:lnTo>
                    <a:pt x="1" y="84"/>
                  </a:lnTo>
                  <a:lnTo>
                    <a:pt x="0" y="71"/>
                  </a:lnTo>
                  <a:lnTo>
                    <a:pt x="1" y="58"/>
                  </a:lnTo>
                  <a:lnTo>
                    <a:pt x="6" y="46"/>
                  </a:lnTo>
                  <a:lnTo>
                    <a:pt x="11" y="34"/>
                  </a:lnTo>
                  <a:lnTo>
                    <a:pt x="20" y="24"/>
                  </a:lnTo>
                  <a:lnTo>
                    <a:pt x="28" y="15"/>
                  </a:lnTo>
                  <a:lnTo>
                    <a:pt x="37" y="7"/>
                  </a:lnTo>
                  <a:lnTo>
                    <a:pt x="53" y="1"/>
                  </a:lnTo>
                  <a:lnTo>
                    <a:pt x="67" y="0"/>
                  </a:lnTo>
                  <a:lnTo>
                    <a:pt x="83" y="1"/>
                  </a:lnTo>
                  <a:lnTo>
                    <a:pt x="99" y="5"/>
                  </a:lnTo>
                  <a:lnTo>
                    <a:pt x="112" y="13"/>
                  </a:lnTo>
                  <a:lnTo>
                    <a:pt x="122" y="21"/>
                  </a:lnTo>
                  <a:lnTo>
                    <a:pt x="129" y="34"/>
                  </a:lnTo>
                  <a:lnTo>
                    <a:pt x="133" y="48"/>
                  </a:lnTo>
                  <a:close/>
                </a:path>
              </a:pathLst>
            </a:custGeom>
            <a:solidFill>
              <a:srgbClr val="0B8F8C"/>
            </a:solidFill>
            <a:ln w="9525">
              <a:solidFill>
                <a:srgbClr val="0B8F8C"/>
              </a:solidFill>
              <a:round/>
              <a:headEnd/>
              <a:tailEnd/>
            </a:ln>
          </p:spPr>
          <p:txBody>
            <a:bodyPr/>
            <a:lstStyle/>
            <a:p>
              <a:endParaRPr lang="en-US"/>
            </a:p>
          </p:txBody>
        </p:sp>
        <p:sp>
          <p:nvSpPr>
            <p:cNvPr id="21" name="Freeform 24">
              <a:extLst>
                <a:ext uri="{FF2B5EF4-FFF2-40B4-BE49-F238E27FC236}">
                  <a16:creationId xmlns:a16="http://schemas.microsoft.com/office/drawing/2014/main" id="{EE3EC2A2-B0AE-4691-9684-C5D76B66E80D}"/>
                </a:ext>
              </a:extLst>
            </p:cNvPr>
            <p:cNvSpPr>
              <a:spLocks/>
            </p:cNvSpPr>
            <p:nvPr/>
          </p:nvSpPr>
          <p:spPr bwMode="auto">
            <a:xfrm>
              <a:off x="3698875" y="4234345"/>
              <a:ext cx="101600" cy="93663"/>
            </a:xfrm>
            <a:custGeom>
              <a:avLst/>
              <a:gdLst>
                <a:gd name="T0" fmla="*/ 2147483646 w 194"/>
                <a:gd name="T1" fmla="*/ 2147483646 h 176"/>
                <a:gd name="T2" fmla="*/ 2147483646 w 194"/>
                <a:gd name="T3" fmla="*/ 2147483646 h 176"/>
                <a:gd name="T4" fmla="*/ 2147483646 w 194"/>
                <a:gd name="T5" fmla="*/ 2147483646 h 176"/>
                <a:gd name="T6" fmla="*/ 2147483646 w 194"/>
                <a:gd name="T7" fmla="*/ 2147483646 h 176"/>
                <a:gd name="T8" fmla="*/ 2147483646 w 194"/>
                <a:gd name="T9" fmla="*/ 2147483646 h 176"/>
                <a:gd name="T10" fmla="*/ 2147483646 w 194"/>
                <a:gd name="T11" fmla="*/ 2147483646 h 176"/>
                <a:gd name="T12" fmla="*/ 2147483646 w 194"/>
                <a:gd name="T13" fmla="*/ 2147483646 h 176"/>
                <a:gd name="T14" fmla="*/ 2147483646 w 194"/>
                <a:gd name="T15" fmla="*/ 2147483646 h 176"/>
                <a:gd name="T16" fmla="*/ 2147483646 w 194"/>
                <a:gd name="T17" fmla="*/ 2147483646 h 176"/>
                <a:gd name="T18" fmla="*/ 2147483646 w 194"/>
                <a:gd name="T19" fmla="*/ 2147483646 h 176"/>
                <a:gd name="T20" fmla="*/ 2147483646 w 194"/>
                <a:gd name="T21" fmla="*/ 2147483646 h 176"/>
                <a:gd name="T22" fmla="*/ 2147483646 w 194"/>
                <a:gd name="T23" fmla="*/ 2147483646 h 176"/>
                <a:gd name="T24" fmla="*/ 2147483646 w 194"/>
                <a:gd name="T25" fmla="*/ 2147483646 h 176"/>
                <a:gd name="T26" fmla="*/ 2147483646 w 194"/>
                <a:gd name="T27" fmla="*/ 2147483646 h 176"/>
                <a:gd name="T28" fmla="*/ 2147483646 w 194"/>
                <a:gd name="T29" fmla="*/ 2147483646 h 176"/>
                <a:gd name="T30" fmla="*/ 2147483646 w 194"/>
                <a:gd name="T31" fmla="*/ 2147483646 h 176"/>
                <a:gd name="T32" fmla="*/ 2147483646 w 194"/>
                <a:gd name="T33" fmla="*/ 2147483646 h 176"/>
                <a:gd name="T34" fmla="*/ 2147483646 w 194"/>
                <a:gd name="T35" fmla="*/ 2147483646 h 176"/>
                <a:gd name="T36" fmla="*/ 2147483646 w 194"/>
                <a:gd name="T37" fmla="*/ 2147483646 h 176"/>
                <a:gd name="T38" fmla="*/ 2147483646 w 194"/>
                <a:gd name="T39" fmla="*/ 2147483646 h 176"/>
                <a:gd name="T40" fmla="*/ 2147483646 w 194"/>
                <a:gd name="T41" fmla="*/ 2147483646 h 176"/>
                <a:gd name="T42" fmla="*/ 0 w 194"/>
                <a:gd name="T43" fmla="*/ 2147483646 h 176"/>
                <a:gd name="T44" fmla="*/ 2147483646 w 194"/>
                <a:gd name="T45" fmla="*/ 2147483646 h 176"/>
                <a:gd name="T46" fmla="*/ 2147483646 w 194"/>
                <a:gd name="T47" fmla="*/ 2147483646 h 176"/>
                <a:gd name="T48" fmla="*/ 2147483646 w 194"/>
                <a:gd name="T49" fmla="*/ 2147483646 h 176"/>
                <a:gd name="T50" fmla="*/ 2147483646 w 194"/>
                <a:gd name="T51" fmla="*/ 2147483646 h 176"/>
                <a:gd name="T52" fmla="*/ 2147483646 w 194"/>
                <a:gd name="T53" fmla="*/ 2147483646 h 176"/>
                <a:gd name="T54" fmla="*/ 2147483646 w 194"/>
                <a:gd name="T55" fmla="*/ 2147483646 h 176"/>
                <a:gd name="T56" fmla="*/ 2147483646 w 194"/>
                <a:gd name="T57" fmla="*/ 2147483646 h 176"/>
                <a:gd name="T58" fmla="*/ 2147483646 w 194"/>
                <a:gd name="T59" fmla="*/ 2147483646 h 176"/>
                <a:gd name="T60" fmla="*/ 2147483646 w 194"/>
                <a:gd name="T61" fmla="*/ 2147483646 h 176"/>
                <a:gd name="T62" fmla="*/ 2147483646 w 194"/>
                <a:gd name="T63" fmla="*/ 0 h 176"/>
                <a:gd name="T64" fmla="*/ 2147483646 w 194"/>
                <a:gd name="T65" fmla="*/ 0 h 176"/>
                <a:gd name="T66" fmla="*/ 2147483646 w 194"/>
                <a:gd name="T67" fmla="*/ 2147483646 h 176"/>
                <a:gd name="T68" fmla="*/ 2147483646 w 194"/>
                <a:gd name="T69" fmla="*/ 2147483646 h 176"/>
                <a:gd name="T70" fmla="*/ 2147483646 w 194"/>
                <a:gd name="T71" fmla="*/ 2147483646 h 176"/>
                <a:gd name="T72" fmla="*/ 2147483646 w 194"/>
                <a:gd name="T73" fmla="*/ 2147483646 h 176"/>
                <a:gd name="T74" fmla="*/ 2147483646 w 194"/>
                <a:gd name="T75" fmla="*/ 2147483646 h 176"/>
                <a:gd name="T76" fmla="*/ 2147483646 w 194"/>
                <a:gd name="T77" fmla="*/ 2147483646 h 17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94" h="176">
                  <a:moveTo>
                    <a:pt x="185" y="49"/>
                  </a:moveTo>
                  <a:lnTo>
                    <a:pt x="191" y="72"/>
                  </a:lnTo>
                  <a:lnTo>
                    <a:pt x="194" y="99"/>
                  </a:lnTo>
                  <a:lnTo>
                    <a:pt x="191" y="123"/>
                  </a:lnTo>
                  <a:lnTo>
                    <a:pt x="178" y="143"/>
                  </a:lnTo>
                  <a:lnTo>
                    <a:pt x="149" y="143"/>
                  </a:lnTo>
                  <a:lnTo>
                    <a:pt x="151" y="122"/>
                  </a:lnTo>
                  <a:lnTo>
                    <a:pt x="159" y="102"/>
                  </a:lnTo>
                  <a:lnTo>
                    <a:pt x="162" y="85"/>
                  </a:lnTo>
                  <a:lnTo>
                    <a:pt x="149" y="66"/>
                  </a:lnTo>
                  <a:lnTo>
                    <a:pt x="136" y="82"/>
                  </a:lnTo>
                  <a:lnTo>
                    <a:pt x="125" y="102"/>
                  </a:lnTo>
                  <a:lnTo>
                    <a:pt x="119" y="128"/>
                  </a:lnTo>
                  <a:lnTo>
                    <a:pt x="122" y="155"/>
                  </a:lnTo>
                  <a:lnTo>
                    <a:pt x="105" y="155"/>
                  </a:lnTo>
                  <a:lnTo>
                    <a:pt x="89" y="159"/>
                  </a:lnTo>
                  <a:lnTo>
                    <a:pt x="72" y="165"/>
                  </a:lnTo>
                  <a:lnTo>
                    <a:pt x="55" y="170"/>
                  </a:lnTo>
                  <a:lnTo>
                    <a:pt x="39" y="176"/>
                  </a:lnTo>
                  <a:lnTo>
                    <a:pt x="25" y="176"/>
                  </a:lnTo>
                  <a:lnTo>
                    <a:pt x="12" y="170"/>
                  </a:lnTo>
                  <a:lnTo>
                    <a:pt x="0" y="158"/>
                  </a:lnTo>
                  <a:lnTo>
                    <a:pt x="5" y="158"/>
                  </a:lnTo>
                  <a:lnTo>
                    <a:pt x="8" y="140"/>
                  </a:lnTo>
                  <a:lnTo>
                    <a:pt x="9" y="119"/>
                  </a:lnTo>
                  <a:lnTo>
                    <a:pt x="12" y="95"/>
                  </a:lnTo>
                  <a:lnTo>
                    <a:pt x="16" y="70"/>
                  </a:lnTo>
                  <a:lnTo>
                    <a:pt x="23" y="49"/>
                  </a:lnTo>
                  <a:lnTo>
                    <a:pt x="35" y="27"/>
                  </a:lnTo>
                  <a:lnTo>
                    <a:pt x="50" y="12"/>
                  </a:lnTo>
                  <a:lnTo>
                    <a:pt x="72" y="2"/>
                  </a:lnTo>
                  <a:lnTo>
                    <a:pt x="89" y="0"/>
                  </a:lnTo>
                  <a:lnTo>
                    <a:pt x="106" y="0"/>
                  </a:lnTo>
                  <a:lnTo>
                    <a:pt x="124" y="3"/>
                  </a:lnTo>
                  <a:lnTo>
                    <a:pt x="141" y="7"/>
                  </a:lnTo>
                  <a:lnTo>
                    <a:pt x="156" y="13"/>
                  </a:lnTo>
                  <a:lnTo>
                    <a:pt x="169" y="23"/>
                  </a:lnTo>
                  <a:lnTo>
                    <a:pt x="179" y="35"/>
                  </a:lnTo>
                  <a:lnTo>
                    <a:pt x="185" y="49"/>
                  </a:lnTo>
                  <a:close/>
                </a:path>
              </a:pathLst>
            </a:custGeom>
            <a:solidFill>
              <a:srgbClr val="FFFFFF"/>
            </a:solidFill>
            <a:ln w="9525">
              <a:solidFill>
                <a:srgbClr val="0B8F8C"/>
              </a:solidFill>
              <a:round/>
              <a:headEnd/>
              <a:tailEnd/>
            </a:ln>
          </p:spPr>
          <p:txBody>
            <a:bodyPr/>
            <a:lstStyle/>
            <a:p>
              <a:endParaRPr lang="en-US"/>
            </a:p>
          </p:txBody>
        </p:sp>
        <p:sp>
          <p:nvSpPr>
            <p:cNvPr id="22" name="Freeform 25">
              <a:extLst>
                <a:ext uri="{FF2B5EF4-FFF2-40B4-BE49-F238E27FC236}">
                  <a16:creationId xmlns:a16="http://schemas.microsoft.com/office/drawing/2014/main" id="{8E27DB03-9625-4875-A0F1-478A60AE837C}"/>
                </a:ext>
              </a:extLst>
            </p:cNvPr>
            <p:cNvSpPr>
              <a:spLocks/>
            </p:cNvSpPr>
            <p:nvPr/>
          </p:nvSpPr>
          <p:spPr bwMode="auto">
            <a:xfrm>
              <a:off x="3533775" y="4269270"/>
              <a:ext cx="60325" cy="60325"/>
            </a:xfrm>
            <a:custGeom>
              <a:avLst/>
              <a:gdLst>
                <a:gd name="T0" fmla="*/ 2147483646 w 113"/>
                <a:gd name="T1" fmla="*/ 2147483646 h 113"/>
                <a:gd name="T2" fmla="*/ 2147483646 w 113"/>
                <a:gd name="T3" fmla="*/ 2147483646 h 113"/>
                <a:gd name="T4" fmla="*/ 2147483646 w 113"/>
                <a:gd name="T5" fmla="*/ 2147483646 h 113"/>
                <a:gd name="T6" fmla="*/ 2147483646 w 113"/>
                <a:gd name="T7" fmla="*/ 2147483646 h 113"/>
                <a:gd name="T8" fmla="*/ 2147483646 w 113"/>
                <a:gd name="T9" fmla="*/ 2147483646 h 113"/>
                <a:gd name="T10" fmla="*/ 2147483646 w 113"/>
                <a:gd name="T11" fmla="*/ 2147483646 h 113"/>
                <a:gd name="T12" fmla="*/ 2147483646 w 113"/>
                <a:gd name="T13" fmla="*/ 2147483646 h 113"/>
                <a:gd name="T14" fmla="*/ 2147483646 w 113"/>
                <a:gd name="T15" fmla="*/ 2147483646 h 113"/>
                <a:gd name="T16" fmla="*/ 2147483646 w 113"/>
                <a:gd name="T17" fmla="*/ 2147483646 h 113"/>
                <a:gd name="T18" fmla="*/ 2147483646 w 113"/>
                <a:gd name="T19" fmla="*/ 2147483646 h 113"/>
                <a:gd name="T20" fmla="*/ 2147483646 w 113"/>
                <a:gd name="T21" fmla="*/ 2147483646 h 113"/>
                <a:gd name="T22" fmla="*/ 0 w 113"/>
                <a:gd name="T23" fmla="*/ 2147483646 h 113"/>
                <a:gd name="T24" fmla="*/ 0 w 113"/>
                <a:gd name="T25" fmla="*/ 2147483646 h 113"/>
                <a:gd name="T26" fmla="*/ 2147483646 w 113"/>
                <a:gd name="T27" fmla="*/ 2147483646 h 113"/>
                <a:gd name="T28" fmla="*/ 2147483646 w 113"/>
                <a:gd name="T29" fmla="*/ 2147483646 h 113"/>
                <a:gd name="T30" fmla="*/ 2147483646 w 113"/>
                <a:gd name="T31" fmla="*/ 2147483646 h 113"/>
                <a:gd name="T32" fmla="*/ 2147483646 w 113"/>
                <a:gd name="T33" fmla="*/ 2147483646 h 113"/>
                <a:gd name="T34" fmla="*/ 2147483646 w 113"/>
                <a:gd name="T35" fmla="*/ 2147483646 h 113"/>
                <a:gd name="T36" fmla="*/ 2147483646 w 113"/>
                <a:gd name="T37" fmla="*/ 2147483646 h 113"/>
                <a:gd name="T38" fmla="*/ 2147483646 w 113"/>
                <a:gd name="T39" fmla="*/ 2147483646 h 113"/>
                <a:gd name="T40" fmla="*/ 2147483646 w 113"/>
                <a:gd name="T41" fmla="*/ 2147483646 h 113"/>
                <a:gd name="T42" fmla="*/ 2147483646 w 113"/>
                <a:gd name="T43" fmla="*/ 0 h 113"/>
                <a:gd name="T44" fmla="*/ 2147483646 w 113"/>
                <a:gd name="T45" fmla="*/ 0 h 113"/>
                <a:gd name="T46" fmla="*/ 2147483646 w 113"/>
                <a:gd name="T47" fmla="*/ 2147483646 h 113"/>
                <a:gd name="T48" fmla="*/ 2147483646 w 113"/>
                <a:gd name="T49" fmla="*/ 2147483646 h 113"/>
                <a:gd name="T50" fmla="*/ 2147483646 w 113"/>
                <a:gd name="T51" fmla="*/ 2147483646 h 113"/>
                <a:gd name="T52" fmla="*/ 2147483646 w 113"/>
                <a:gd name="T53" fmla="*/ 2147483646 h 11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13" h="113">
                  <a:moveTo>
                    <a:pt x="113" y="24"/>
                  </a:moveTo>
                  <a:lnTo>
                    <a:pt x="96" y="23"/>
                  </a:lnTo>
                  <a:lnTo>
                    <a:pt x="78" y="23"/>
                  </a:lnTo>
                  <a:lnTo>
                    <a:pt x="61" y="24"/>
                  </a:lnTo>
                  <a:lnTo>
                    <a:pt x="45" y="30"/>
                  </a:lnTo>
                  <a:lnTo>
                    <a:pt x="33" y="37"/>
                  </a:lnTo>
                  <a:lnTo>
                    <a:pt x="21" y="46"/>
                  </a:lnTo>
                  <a:lnTo>
                    <a:pt x="14" y="59"/>
                  </a:lnTo>
                  <a:lnTo>
                    <a:pt x="11" y="74"/>
                  </a:lnTo>
                  <a:lnTo>
                    <a:pt x="11" y="113"/>
                  </a:lnTo>
                  <a:lnTo>
                    <a:pt x="4" y="113"/>
                  </a:lnTo>
                  <a:lnTo>
                    <a:pt x="0" y="96"/>
                  </a:lnTo>
                  <a:lnTo>
                    <a:pt x="0" y="80"/>
                  </a:lnTo>
                  <a:lnTo>
                    <a:pt x="1" y="66"/>
                  </a:lnTo>
                  <a:lnTo>
                    <a:pt x="7" y="53"/>
                  </a:lnTo>
                  <a:lnTo>
                    <a:pt x="14" y="40"/>
                  </a:lnTo>
                  <a:lnTo>
                    <a:pt x="22" y="29"/>
                  </a:lnTo>
                  <a:lnTo>
                    <a:pt x="33" y="19"/>
                  </a:lnTo>
                  <a:lnTo>
                    <a:pt x="45" y="7"/>
                  </a:lnTo>
                  <a:lnTo>
                    <a:pt x="55" y="4"/>
                  </a:lnTo>
                  <a:lnTo>
                    <a:pt x="65" y="1"/>
                  </a:lnTo>
                  <a:lnTo>
                    <a:pt x="77" y="0"/>
                  </a:lnTo>
                  <a:lnTo>
                    <a:pt x="87" y="0"/>
                  </a:lnTo>
                  <a:lnTo>
                    <a:pt x="96" y="3"/>
                  </a:lnTo>
                  <a:lnTo>
                    <a:pt x="104" y="7"/>
                  </a:lnTo>
                  <a:lnTo>
                    <a:pt x="110" y="14"/>
                  </a:lnTo>
                  <a:lnTo>
                    <a:pt x="113" y="24"/>
                  </a:lnTo>
                  <a:close/>
                </a:path>
              </a:pathLst>
            </a:custGeom>
            <a:solidFill>
              <a:srgbClr val="0B8F8C"/>
            </a:solidFill>
            <a:ln w="9525">
              <a:solidFill>
                <a:srgbClr val="0B8F8C"/>
              </a:solidFill>
              <a:round/>
              <a:headEnd/>
              <a:tailEnd/>
            </a:ln>
          </p:spPr>
          <p:txBody>
            <a:bodyPr/>
            <a:lstStyle/>
            <a:p>
              <a:endParaRPr lang="en-US"/>
            </a:p>
          </p:txBody>
        </p:sp>
        <p:sp>
          <p:nvSpPr>
            <p:cNvPr id="23" name="Freeform 26">
              <a:extLst>
                <a:ext uri="{FF2B5EF4-FFF2-40B4-BE49-F238E27FC236}">
                  <a16:creationId xmlns:a16="http://schemas.microsoft.com/office/drawing/2014/main" id="{90094D71-50DD-4F89-B8ED-37A30498ABA7}"/>
                </a:ext>
              </a:extLst>
            </p:cNvPr>
            <p:cNvSpPr>
              <a:spLocks/>
            </p:cNvSpPr>
            <p:nvPr/>
          </p:nvSpPr>
          <p:spPr bwMode="auto">
            <a:xfrm>
              <a:off x="3717925" y="4285145"/>
              <a:ext cx="25400" cy="33338"/>
            </a:xfrm>
            <a:custGeom>
              <a:avLst/>
              <a:gdLst>
                <a:gd name="T0" fmla="*/ 2147483646 w 47"/>
                <a:gd name="T1" fmla="*/ 2147483646 h 63"/>
                <a:gd name="T2" fmla="*/ 2147483646 w 47"/>
                <a:gd name="T3" fmla="*/ 2147483646 h 63"/>
                <a:gd name="T4" fmla="*/ 2147483646 w 47"/>
                <a:gd name="T5" fmla="*/ 2147483646 h 63"/>
                <a:gd name="T6" fmla="*/ 2147483646 w 47"/>
                <a:gd name="T7" fmla="*/ 2147483646 h 63"/>
                <a:gd name="T8" fmla="*/ 2147483646 w 47"/>
                <a:gd name="T9" fmla="*/ 2147483646 h 63"/>
                <a:gd name="T10" fmla="*/ 2147483646 w 47"/>
                <a:gd name="T11" fmla="*/ 2147483646 h 63"/>
                <a:gd name="T12" fmla="*/ 0 w 47"/>
                <a:gd name="T13" fmla="*/ 2147483646 h 63"/>
                <a:gd name="T14" fmla="*/ 0 w 47"/>
                <a:gd name="T15" fmla="*/ 2147483646 h 63"/>
                <a:gd name="T16" fmla="*/ 2147483646 w 47"/>
                <a:gd name="T17" fmla="*/ 0 h 63"/>
                <a:gd name="T18" fmla="*/ 2147483646 w 47"/>
                <a:gd name="T19" fmla="*/ 2147483646 h 63"/>
                <a:gd name="T20" fmla="*/ 2147483646 w 47"/>
                <a:gd name="T21" fmla="*/ 2147483646 h 63"/>
                <a:gd name="T22" fmla="*/ 2147483646 w 47"/>
                <a:gd name="T23" fmla="*/ 2147483646 h 63"/>
                <a:gd name="T24" fmla="*/ 2147483646 w 47"/>
                <a:gd name="T25" fmla="*/ 2147483646 h 63"/>
                <a:gd name="T26" fmla="*/ 2147483646 w 47"/>
                <a:gd name="T27" fmla="*/ 2147483646 h 63"/>
                <a:gd name="T28" fmla="*/ 2147483646 w 47"/>
                <a:gd name="T29" fmla="*/ 2147483646 h 63"/>
                <a:gd name="T30" fmla="*/ 2147483646 w 47"/>
                <a:gd name="T31" fmla="*/ 2147483646 h 63"/>
                <a:gd name="T32" fmla="*/ 2147483646 w 47"/>
                <a:gd name="T33" fmla="*/ 2147483646 h 6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7" h="63">
                  <a:moveTo>
                    <a:pt x="44" y="63"/>
                  </a:moveTo>
                  <a:lnTo>
                    <a:pt x="37" y="58"/>
                  </a:lnTo>
                  <a:lnTo>
                    <a:pt x="28" y="51"/>
                  </a:lnTo>
                  <a:lnTo>
                    <a:pt x="20" y="44"/>
                  </a:lnTo>
                  <a:lnTo>
                    <a:pt x="11" y="35"/>
                  </a:lnTo>
                  <a:lnTo>
                    <a:pt x="4" y="27"/>
                  </a:lnTo>
                  <a:lnTo>
                    <a:pt x="0" y="17"/>
                  </a:lnTo>
                  <a:lnTo>
                    <a:pt x="0" y="8"/>
                  </a:lnTo>
                  <a:lnTo>
                    <a:pt x="5" y="0"/>
                  </a:lnTo>
                  <a:lnTo>
                    <a:pt x="14" y="5"/>
                  </a:lnTo>
                  <a:lnTo>
                    <a:pt x="24" y="11"/>
                  </a:lnTo>
                  <a:lnTo>
                    <a:pt x="31" y="17"/>
                  </a:lnTo>
                  <a:lnTo>
                    <a:pt x="38" y="24"/>
                  </a:lnTo>
                  <a:lnTo>
                    <a:pt x="43" y="31"/>
                  </a:lnTo>
                  <a:lnTo>
                    <a:pt x="47" y="40"/>
                  </a:lnTo>
                  <a:lnTo>
                    <a:pt x="47" y="51"/>
                  </a:lnTo>
                  <a:lnTo>
                    <a:pt x="44" y="63"/>
                  </a:lnTo>
                  <a:close/>
                </a:path>
              </a:pathLst>
            </a:custGeom>
            <a:solidFill>
              <a:srgbClr val="0B8F8C"/>
            </a:solidFill>
            <a:ln w="9525">
              <a:solidFill>
                <a:srgbClr val="0B8F8C"/>
              </a:solidFill>
              <a:round/>
              <a:headEnd/>
              <a:tailEnd/>
            </a:ln>
          </p:spPr>
          <p:txBody>
            <a:bodyPr/>
            <a:lstStyle/>
            <a:p>
              <a:endParaRPr lang="en-US"/>
            </a:p>
          </p:txBody>
        </p:sp>
        <p:sp>
          <p:nvSpPr>
            <p:cNvPr id="24" name="Freeform 27">
              <a:extLst>
                <a:ext uri="{FF2B5EF4-FFF2-40B4-BE49-F238E27FC236}">
                  <a16:creationId xmlns:a16="http://schemas.microsoft.com/office/drawing/2014/main" id="{09BF2F27-30D6-4B17-A824-DC6CBF092C8F}"/>
                </a:ext>
              </a:extLst>
            </p:cNvPr>
            <p:cNvSpPr>
              <a:spLocks/>
            </p:cNvSpPr>
            <p:nvPr/>
          </p:nvSpPr>
          <p:spPr bwMode="auto">
            <a:xfrm>
              <a:off x="3871913" y="4297845"/>
              <a:ext cx="98425" cy="26988"/>
            </a:xfrm>
            <a:custGeom>
              <a:avLst/>
              <a:gdLst>
                <a:gd name="T0" fmla="*/ 2147483646 w 187"/>
                <a:gd name="T1" fmla="*/ 2147483646 h 53"/>
                <a:gd name="T2" fmla="*/ 2147483646 w 187"/>
                <a:gd name="T3" fmla="*/ 2147483646 h 53"/>
                <a:gd name="T4" fmla="*/ 2147483646 w 187"/>
                <a:gd name="T5" fmla="*/ 2147483646 h 53"/>
                <a:gd name="T6" fmla="*/ 2147483646 w 187"/>
                <a:gd name="T7" fmla="*/ 2147483646 h 53"/>
                <a:gd name="T8" fmla="*/ 2147483646 w 187"/>
                <a:gd name="T9" fmla="*/ 2147483646 h 53"/>
                <a:gd name="T10" fmla="*/ 2147483646 w 187"/>
                <a:gd name="T11" fmla="*/ 2147483646 h 53"/>
                <a:gd name="T12" fmla="*/ 2147483646 w 187"/>
                <a:gd name="T13" fmla="*/ 2147483646 h 53"/>
                <a:gd name="T14" fmla="*/ 2147483646 w 187"/>
                <a:gd name="T15" fmla="*/ 2147483646 h 53"/>
                <a:gd name="T16" fmla="*/ 2147483646 w 187"/>
                <a:gd name="T17" fmla="*/ 2147483646 h 53"/>
                <a:gd name="T18" fmla="*/ 0 w 187"/>
                <a:gd name="T19" fmla="*/ 2147483646 h 53"/>
                <a:gd name="T20" fmla="*/ 2147483646 w 187"/>
                <a:gd name="T21" fmla="*/ 2147483646 h 53"/>
                <a:gd name="T22" fmla="*/ 2147483646 w 187"/>
                <a:gd name="T23" fmla="*/ 2147483646 h 53"/>
                <a:gd name="T24" fmla="*/ 2147483646 w 187"/>
                <a:gd name="T25" fmla="*/ 2147483646 h 53"/>
                <a:gd name="T26" fmla="*/ 2147483646 w 187"/>
                <a:gd name="T27" fmla="*/ 0 h 53"/>
                <a:gd name="T28" fmla="*/ 2147483646 w 187"/>
                <a:gd name="T29" fmla="*/ 2147483646 h 53"/>
                <a:gd name="T30" fmla="*/ 2147483646 w 187"/>
                <a:gd name="T31" fmla="*/ 2147483646 h 53"/>
                <a:gd name="T32" fmla="*/ 2147483646 w 187"/>
                <a:gd name="T33" fmla="*/ 2147483646 h 53"/>
                <a:gd name="T34" fmla="*/ 2147483646 w 187"/>
                <a:gd name="T35" fmla="*/ 2147483646 h 53"/>
                <a:gd name="T36" fmla="*/ 2147483646 w 187"/>
                <a:gd name="T37" fmla="*/ 2147483646 h 53"/>
                <a:gd name="T38" fmla="*/ 2147483646 w 187"/>
                <a:gd name="T39" fmla="*/ 2147483646 h 53"/>
                <a:gd name="T40" fmla="*/ 2147483646 w 187"/>
                <a:gd name="T41" fmla="*/ 2147483646 h 53"/>
                <a:gd name="T42" fmla="*/ 2147483646 w 187"/>
                <a:gd name="T43" fmla="*/ 2147483646 h 5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87" h="53">
                  <a:moveTo>
                    <a:pt x="187" y="21"/>
                  </a:moveTo>
                  <a:lnTo>
                    <a:pt x="187" y="53"/>
                  </a:lnTo>
                  <a:lnTo>
                    <a:pt x="166" y="51"/>
                  </a:lnTo>
                  <a:lnTo>
                    <a:pt x="143" y="50"/>
                  </a:lnTo>
                  <a:lnTo>
                    <a:pt x="119" y="49"/>
                  </a:lnTo>
                  <a:lnTo>
                    <a:pt x="94" y="47"/>
                  </a:lnTo>
                  <a:lnTo>
                    <a:pt x="70" y="44"/>
                  </a:lnTo>
                  <a:lnTo>
                    <a:pt x="46" y="40"/>
                  </a:lnTo>
                  <a:lnTo>
                    <a:pt x="23" y="33"/>
                  </a:lnTo>
                  <a:lnTo>
                    <a:pt x="0" y="24"/>
                  </a:lnTo>
                  <a:lnTo>
                    <a:pt x="1" y="17"/>
                  </a:lnTo>
                  <a:lnTo>
                    <a:pt x="3" y="10"/>
                  </a:lnTo>
                  <a:lnTo>
                    <a:pt x="7" y="4"/>
                  </a:lnTo>
                  <a:lnTo>
                    <a:pt x="14" y="0"/>
                  </a:lnTo>
                  <a:lnTo>
                    <a:pt x="37" y="1"/>
                  </a:lnTo>
                  <a:lnTo>
                    <a:pt x="60" y="3"/>
                  </a:lnTo>
                  <a:lnTo>
                    <a:pt x="83" y="6"/>
                  </a:lnTo>
                  <a:lnTo>
                    <a:pt x="106" y="10"/>
                  </a:lnTo>
                  <a:lnTo>
                    <a:pt x="127" y="13"/>
                  </a:lnTo>
                  <a:lnTo>
                    <a:pt x="149" y="17"/>
                  </a:lnTo>
                  <a:lnTo>
                    <a:pt x="169" y="20"/>
                  </a:lnTo>
                  <a:lnTo>
                    <a:pt x="187" y="21"/>
                  </a:lnTo>
                  <a:close/>
                </a:path>
              </a:pathLst>
            </a:custGeom>
            <a:solidFill>
              <a:srgbClr val="0B8F8C"/>
            </a:solidFill>
            <a:ln w="9525">
              <a:solidFill>
                <a:srgbClr val="0B8F8C"/>
              </a:solidFill>
              <a:round/>
              <a:headEnd/>
              <a:tailEnd/>
            </a:ln>
          </p:spPr>
          <p:txBody>
            <a:bodyPr/>
            <a:lstStyle/>
            <a:p>
              <a:endParaRPr lang="en-US"/>
            </a:p>
          </p:txBody>
        </p:sp>
        <p:sp>
          <p:nvSpPr>
            <p:cNvPr id="25" name="Freeform 28">
              <a:extLst>
                <a:ext uri="{FF2B5EF4-FFF2-40B4-BE49-F238E27FC236}">
                  <a16:creationId xmlns:a16="http://schemas.microsoft.com/office/drawing/2014/main" id="{6C7CE56F-DB30-446E-B0AA-15B3A1909B84}"/>
                </a:ext>
              </a:extLst>
            </p:cNvPr>
            <p:cNvSpPr>
              <a:spLocks/>
            </p:cNvSpPr>
            <p:nvPr/>
          </p:nvSpPr>
          <p:spPr bwMode="auto">
            <a:xfrm>
              <a:off x="3559175" y="4302607"/>
              <a:ext cx="104775" cy="53975"/>
            </a:xfrm>
            <a:custGeom>
              <a:avLst/>
              <a:gdLst>
                <a:gd name="T0" fmla="*/ 2147483646 w 196"/>
                <a:gd name="T1" fmla="*/ 2147483646 h 101"/>
                <a:gd name="T2" fmla="*/ 2147483646 w 196"/>
                <a:gd name="T3" fmla="*/ 2147483646 h 101"/>
                <a:gd name="T4" fmla="*/ 2147483646 w 196"/>
                <a:gd name="T5" fmla="*/ 2147483646 h 101"/>
                <a:gd name="T6" fmla="*/ 2147483646 w 196"/>
                <a:gd name="T7" fmla="*/ 2147483646 h 101"/>
                <a:gd name="T8" fmla="*/ 2147483646 w 196"/>
                <a:gd name="T9" fmla="*/ 2147483646 h 101"/>
                <a:gd name="T10" fmla="*/ 2147483646 w 196"/>
                <a:gd name="T11" fmla="*/ 2147483646 h 101"/>
                <a:gd name="T12" fmla="*/ 2147483646 w 196"/>
                <a:gd name="T13" fmla="*/ 2147483646 h 101"/>
                <a:gd name="T14" fmla="*/ 2147483646 w 196"/>
                <a:gd name="T15" fmla="*/ 2147483646 h 101"/>
                <a:gd name="T16" fmla="*/ 2147483646 w 196"/>
                <a:gd name="T17" fmla="*/ 2147483646 h 101"/>
                <a:gd name="T18" fmla="*/ 2147483646 w 196"/>
                <a:gd name="T19" fmla="*/ 2147483646 h 101"/>
                <a:gd name="T20" fmla="*/ 2147483646 w 196"/>
                <a:gd name="T21" fmla="*/ 2147483646 h 101"/>
                <a:gd name="T22" fmla="*/ 2147483646 w 196"/>
                <a:gd name="T23" fmla="*/ 2147483646 h 101"/>
                <a:gd name="T24" fmla="*/ 2147483646 w 196"/>
                <a:gd name="T25" fmla="*/ 2147483646 h 101"/>
                <a:gd name="T26" fmla="*/ 2147483646 w 196"/>
                <a:gd name="T27" fmla="*/ 2147483646 h 101"/>
                <a:gd name="T28" fmla="*/ 2147483646 w 196"/>
                <a:gd name="T29" fmla="*/ 2147483646 h 101"/>
                <a:gd name="T30" fmla="*/ 2147483646 w 196"/>
                <a:gd name="T31" fmla="*/ 2147483646 h 101"/>
                <a:gd name="T32" fmla="*/ 0 w 196"/>
                <a:gd name="T33" fmla="*/ 2147483646 h 101"/>
                <a:gd name="T34" fmla="*/ 2147483646 w 196"/>
                <a:gd name="T35" fmla="*/ 0 h 101"/>
                <a:gd name="T36" fmla="*/ 2147483646 w 196"/>
                <a:gd name="T37" fmla="*/ 2147483646 h 101"/>
                <a:gd name="T38" fmla="*/ 2147483646 w 196"/>
                <a:gd name="T39" fmla="*/ 2147483646 h 101"/>
                <a:gd name="T40" fmla="*/ 2147483646 w 196"/>
                <a:gd name="T41" fmla="*/ 2147483646 h 101"/>
                <a:gd name="T42" fmla="*/ 2147483646 w 196"/>
                <a:gd name="T43" fmla="*/ 2147483646 h 101"/>
                <a:gd name="T44" fmla="*/ 2147483646 w 196"/>
                <a:gd name="T45" fmla="*/ 2147483646 h 101"/>
                <a:gd name="T46" fmla="*/ 2147483646 w 196"/>
                <a:gd name="T47" fmla="*/ 2147483646 h 101"/>
                <a:gd name="T48" fmla="*/ 2147483646 w 196"/>
                <a:gd name="T49" fmla="*/ 2147483646 h 101"/>
                <a:gd name="T50" fmla="*/ 2147483646 w 196"/>
                <a:gd name="T51" fmla="*/ 2147483646 h 10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96" h="101">
                  <a:moveTo>
                    <a:pt x="195" y="71"/>
                  </a:moveTo>
                  <a:lnTo>
                    <a:pt x="196" y="81"/>
                  </a:lnTo>
                  <a:lnTo>
                    <a:pt x="192" y="88"/>
                  </a:lnTo>
                  <a:lnTo>
                    <a:pt x="184" y="93"/>
                  </a:lnTo>
                  <a:lnTo>
                    <a:pt x="174" y="96"/>
                  </a:lnTo>
                  <a:lnTo>
                    <a:pt x="161" y="99"/>
                  </a:lnTo>
                  <a:lnTo>
                    <a:pt x="149" y="101"/>
                  </a:lnTo>
                  <a:lnTo>
                    <a:pt x="139" y="101"/>
                  </a:lnTo>
                  <a:lnTo>
                    <a:pt x="132" y="99"/>
                  </a:lnTo>
                  <a:lnTo>
                    <a:pt x="112" y="93"/>
                  </a:lnTo>
                  <a:lnTo>
                    <a:pt x="92" y="86"/>
                  </a:lnTo>
                  <a:lnTo>
                    <a:pt x="72" y="79"/>
                  </a:lnTo>
                  <a:lnTo>
                    <a:pt x="53" y="71"/>
                  </a:lnTo>
                  <a:lnTo>
                    <a:pt x="36" y="62"/>
                  </a:lnTo>
                  <a:lnTo>
                    <a:pt x="22" y="50"/>
                  </a:lnTo>
                  <a:lnTo>
                    <a:pt x="9" y="36"/>
                  </a:lnTo>
                  <a:lnTo>
                    <a:pt x="0" y="20"/>
                  </a:lnTo>
                  <a:lnTo>
                    <a:pt x="5" y="0"/>
                  </a:lnTo>
                  <a:lnTo>
                    <a:pt x="23" y="16"/>
                  </a:lnTo>
                  <a:lnTo>
                    <a:pt x="43" y="32"/>
                  </a:lnTo>
                  <a:lnTo>
                    <a:pt x="65" y="46"/>
                  </a:lnTo>
                  <a:lnTo>
                    <a:pt x="89" y="59"/>
                  </a:lnTo>
                  <a:lnTo>
                    <a:pt x="115" y="69"/>
                  </a:lnTo>
                  <a:lnTo>
                    <a:pt x="141" y="75"/>
                  </a:lnTo>
                  <a:lnTo>
                    <a:pt x="168" y="75"/>
                  </a:lnTo>
                  <a:lnTo>
                    <a:pt x="195" y="71"/>
                  </a:lnTo>
                  <a:close/>
                </a:path>
              </a:pathLst>
            </a:custGeom>
            <a:solidFill>
              <a:srgbClr val="0B8F8C"/>
            </a:solidFill>
            <a:ln w="9525">
              <a:solidFill>
                <a:srgbClr val="0B8F8C"/>
              </a:solidFill>
              <a:round/>
              <a:headEnd/>
              <a:tailEnd/>
            </a:ln>
          </p:spPr>
          <p:txBody>
            <a:bodyPr/>
            <a:lstStyle/>
            <a:p>
              <a:endParaRPr lang="en-US"/>
            </a:p>
          </p:txBody>
        </p:sp>
        <p:sp>
          <p:nvSpPr>
            <p:cNvPr id="26" name="Freeform 29">
              <a:extLst>
                <a:ext uri="{FF2B5EF4-FFF2-40B4-BE49-F238E27FC236}">
                  <a16:creationId xmlns:a16="http://schemas.microsoft.com/office/drawing/2014/main" id="{CD12504E-4B1A-4756-9540-A0F64F0CF78C}"/>
                </a:ext>
              </a:extLst>
            </p:cNvPr>
            <p:cNvSpPr>
              <a:spLocks/>
            </p:cNvSpPr>
            <p:nvPr/>
          </p:nvSpPr>
          <p:spPr bwMode="auto">
            <a:xfrm>
              <a:off x="3852863" y="4375632"/>
              <a:ext cx="96838" cy="63500"/>
            </a:xfrm>
            <a:custGeom>
              <a:avLst/>
              <a:gdLst>
                <a:gd name="T0" fmla="*/ 2147483646 w 185"/>
                <a:gd name="T1" fmla="*/ 2147483646 h 120"/>
                <a:gd name="T2" fmla="*/ 2147483646 w 185"/>
                <a:gd name="T3" fmla="*/ 2147483646 h 120"/>
                <a:gd name="T4" fmla="*/ 2147483646 w 185"/>
                <a:gd name="T5" fmla="*/ 2147483646 h 120"/>
                <a:gd name="T6" fmla="*/ 2147483646 w 185"/>
                <a:gd name="T7" fmla="*/ 2147483646 h 120"/>
                <a:gd name="T8" fmla="*/ 2147483646 w 185"/>
                <a:gd name="T9" fmla="*/ 2147483646 h 120"/>
                <a:gd name="T10" fmla="*/ 2147483646 w 185"/>
                <a:gd name="T11" fmla="*/ 2147483646 h 120"/>
                <a:gd name="T12" fmla="*/ 2147483646 w 185"/>
                <a:gd name="T13" fmla="*/ 2147483646 h 120"/>
                <a:gd name="T14" fmla="*/ 2147483646 w 185"/>
                <a:gd name="T15" fmla="*/ 2147483646 h 120"/>
                <a:gd name="T16" fmla="*/ 2147483646 w 185"/>
                <a:gd name="T17" fmla="*/ 2147483646 h 120"/>
                <a:gd name="T18" fmla="*/ 0 w 185"/>
                <a:gd name="T19" fmla="*/ 2147483646 h 120"/>
                <a:gd name="T20" fmla="*/ 2147483646 w 185"/>
                <a:gd name="T21" fmla="*/ 0 h 120"/>
                <a:gd name="T22" fmla="*/ 2147483646 w 185"/>
                <a:gd name="T23" fmla="*/ 2147483646 h 120"/>
                <a:gd name="T24" fmla="*/ 2147483646 w 185"/>
                <a:gd name="T25" fmla="*/ 2147483646 h 120"/>
                <a:gd name="T26" fmla="*/ 2147483646 w 185"/>
                <a:gd name="T27" fmla="*/ 2147483646 h 120"/>
                <a:gd name="T28" fmla="*/ 2147483646 w 185"/>
                <a:gd name="T29" fmla="*/ 2147483646 h 120"/>
                <a:gd name="T30" fmla="*/ 2147483646 w 185"/>
                <a:gd name="T31" fmla="*/ 2147483646 h 120"/>
                <a:gd name="T32" fmla="*/ 2147483646 w 185"/>
                <a:gd name="T33" fmla="*/ 2147483646 h 120"/>
                <a:gd name="T34" fmla="*/ 2147483646 w 185"/>
                <a:gd name="T35" fmla="*/ 2147483646 h 120"/>
                <a:gd name="T36" fmla="*/ 2147483646 w 185"/>
                <a:gd name="T37" fmla="*/ 2147483646 h 1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85" h="120">
                  <a:moveTo>
                    <a:pt x="185" y="89"/>
                  </a:moveTo>
                  <a:lnTo>
                    <a:pt x="185" y="120"/>
                  </a:lnTo>
                  <a:lnTo>
                    <a:pt x="165" y="110"/>
                  </a:lnTo>
                  <a:lnTo>
                    <a:pt x="142" y="100"/>
                  </a:lnTo>
                  <a:lnTo>
                    <a:pt x="119" y="87"/>
                  </a:lnTo>
                  <a:lnTo>
                    <a:pt x="95" y="76"/>
                  </a:lnTo>
                  <a:lnTo>
                    <a:pt x="72" y="63"/>
                  </a:lnTo>
                  <a:lnTo>
                    <a:pt x="47" y="50"/>
                  </a:lnTo>
                  <a:lnTo>
                    <a:pt x="23" y="37"/>
                  </a:lnTo>
                  <a:lnTo>
                    <a:pt x="0" y="24"/>
                  </a:lnTo>
                  <a:lnTo>
                    <a:pt x="7" y="0"/>
                  </a:lnTo>
                  <a:lnTo>
                    <a:pt x="30" y="11"/>
                  </a:lnTo>
                  <a:lnTo>
                    <a:pt x="52" y="23"/>
                  </a:lnTo>
                  <a:lnTo>
                    <a:pt x="75" y="33"/>
                  </a:lnTo>
                  <a:lnTo>
                    <a:pt x="96" y="44"/>
                  </a:lnTo>
                  <a:lnTo>
                    <a:pt x="118" y="56"/>
                  </a:lnTo>
                  <a:lnTo>
                    <a:pt x="140" y="66"/>
                  </a:lnTo>
                  <a:lnTo>
                    <a:pt x="162" y="77"/>
                  </a:lnTo>
                  <a:lnTo>
                    <a:pt x="185" y="89"/>
                  </a:lnTo>
                  <a:close/>
                </a:path>
              </a:pathLst>
            </a:custGeom>
            <a:solidFill>
              <a:srgbClr val="0B8F8C"/>
            </a:solidFill>
            <a:ln w="9525">
              <a:solidFill>
                <a:srgbClr val="0B8F8C"/>
              </a:solidFill>
              <a:round/>
              <a:headEnd/>
              <a:tailEnd/>
            </a:ln>
          </p:spPr>
          <p:txBody>
            <a:bodyPr/>
            <a:lstStyle/>
            <a:p>
              <a:endParaRPr lang="en-US"/>
            </a:p>
          </p:txBody>
        </p:sp>
        <p:sp>
          <p:nvSpPr>
            <p:cNvPr id="27" name="Freeform 30">
              <a:extLst>
                <a:ext uri="{FF2B5EF4-FFF2-40B4-BE49-F238E27FC236}">
                  <a16:creationId xmlns:a16="http://schemas.microsoft.com/office/drawing/2014/main" id="{27DA13BF-6912-4113-9559-B3FC3A4703B7}"/>
                </a:ext>
              </a:extLst>
            </p:cNvPr>
            <p:cNvSpPr>
              <a:spLocks/>
            </p:cNvSpPr>
            <p:nvPr/>
          </p:nvSpPr>
          <p:spPr bwMode="auto">
            <a:xfrm>
              <a:off x="3582988" y="4415320"/>
              <a:ext cx="90488" cy="103188"/>
            </a:xfrm>
            <a:custGeom>
              <a:avLst/>
              <a:gdLst>
                <a:gd name="T0" fmla="*/ 2147483646 w 171"/>
                <a:gd name="T1" fmla="*/ 2147483646 h 195"/>
                <a:gd name="T2" fmla="*/ 2147483646 w 171"/>
                <a:gd name="T3" fmla="*/ 2147483646 h 195"/>
                <a:gd name="T4" fmla="*/ 2147483646 w 171"/>
                <a:gd name="T5" fmla="*/ 2147483646 h 195"/>
                <a:gd name="T6" fmla="*/ 2147483646 w 171"/>
                <a:gd name="T7" fmla="*/ 2147483646 h 195"/>
                <a:gd name="T8" fmla="*/ 2147483646 w 171"/>
                <a:gd name="T9" fmla="*/ 2147483646 h 195"/>
                <a:gd name="T10" fmla="*/ 2147483646 w 171"/>
                <a:gd name="T11" fmla="*/ 2147483646 h 195"/>
                <a:gd name="T12" fmla="*/ 2147483646 w 171"/>
                <a:gd name="T13" fmla="*/ 2147483646 h 195"/>
                <a:gd name="T14" fmla="*/ 2147483646 w 171"/>
                <a:gd name="T15" fmla="*/ 2147483646 h 195"/>
                <a:gd name="T16" fmla="*/ 2147483646 w 171"/>
                <a:gd name="T17" fmla="*/ 2147483646 h 195"/>
                <a:gd name="T18" fmla="*/ 0 w 171"/>
                <a:gd name="T19" fmla="*/ 2147483646 h 195"/>
                <a:gd name="T20" fmla="*/ 2147483646 w 171"/>
                <a:gd name="T21" fmla="*/ 0 h 195"/>
                <a:gd name="T22" fmla="*/ 2147483646 w 171"/>
                <a:gd name="T23" fmla="*/ 2147483646 h 195"/>
                <a:gd name="T24" fmla="*/ 2147483646 w 171"/>
                <a:gd name="T25" fmla="*/ 2147483646 h 195"/>
                <a:gd name="T26" fmla="*/ 2147483646 w 171"/>
                <a:gd name="T27" fmla="*/ 2147483646 h 195"/>
                <a:gd name="T28" fmla="*/ 2147483646 w 171"/>
                <a:gd name="T29" fmla="*/ 2147483646 h 19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71" h="195">
                  <a:moveTo>
                    <a:pt x="171" y="171"/>
                  </a:moveTo>
                  <a:lnTo>
                    <a:pt x="158" y="176"/>
                  </a:lnTo>
                  <a:lnTo>
                    <a:pt x="143" y="182"/>
                  </a:lnTo>
                  <a:lnTo>
                    <a:pt x="129" y="188"/>
                  </a:lnTo>
                  <a:lnTo>
                    <a:pt x="115" y="192"/>
                  </a:lnTo>
                  <a:lnTo>
                    <a:pt x="100" y="193"/>
                  </a:lnTo>
                  <a:lnTo>
                    <a:pt x="85" y="195"/>
                  </a:lnTo>
                  <a:lnTo>
                    <a:pt x="69" y="195"/>
                  </a:lnTo>
                  <a:lnTo>
                    <a:pt x="53" y="192"/>
                  </a:lnTo>
                  <a:lnTo>
                    <a:pt x="0" y="43"/>
                  </a:lnTo>
                  <a:lnTo>
                    <a:pt x="149" y="0"/>
                  </a:lnTo>
                  <a:lnTo>
                    <a:pt x="159" y="37"/>
                  </a:lnTo>
                  <a:lnTo>
                    <a:pt x="165" y="80"/>
                  </a:lnTo>
                  <a:lnTo>
                    <a:pt x="169" y="126"/>
                  </a:lnTo>
                  <a:lnTo>
                    <a:pt x="171" y="171"/>
                  </a:lnTo>
                  <a:close/>
                </a:path>
              </a:pathLst>
            </a:custGeom>
            <a:solidFill>
              <a:srgbClr val="FFFFFF"/>
            </a:solidFill>
            <a:ln w="9525">
              <a:solidFill>
                <a:srgbClr val="0B8F8C"/>
              </a:solidFill>
              <a:round/>
              <a:headEnd/>
              <a:tailEnd/>
            </a:ln>
          </p:spPr>
          <p:txBody>
            <a:bodyPr/>
            <a:lstStyle/>
            <a:p>
              <a:endParaRPr lang="en-US"/>
            </a:p>
          </p:txBody>
        </p:sp>
        <p:sp>
          <p:nvSpPr>
            <p:cNvPr id="28" name="Freeform 31">
              <a:extLst>
                <a:ext uri="{FF2B5EF4-FFF2-40B4-BE49-F238E27FC236}">
                  <a16:creationId xmlns:a16="http://schemas.microsoft.com/office/drawing/2014/main" id="{AC54900D-0548-4F9D-B5E2-BE8D4388FC41}"/>
                </a:ext>
              </a:extLst>
            </p:cNvPr>
            <p:cNvSpPr>
              <a:spLocks/>
            </p:cNvSpPr>
            <p:nvPr/>
          </p:nvSpPr>
          <p:spPr bwMode="auto">
            <a:xfrm>
              <a:off x="3798888" y="4431195"/>
              <a:ext cx="92075" cy="103188"/>
            </a:xfrm>
            <a:custGeom>
              <a:avLst/>
              <a:gdLst>
                <a:gd name="T0" fmla="*/ 2147483646 w 174"/>
                <a:gd name="T1" fmla="*/ 2147483646 h 195"/>
                <a:gd name="T2" fmla="*/ 2147483646 w 174"/>
                <a:gd name="T3" fmla="*/ 2147483646 h 195"/>
                <a:gd name="T4" fmla="*/ 2147483646 w 174"/>
                <a:gd name="T5" fmla="*/ 2147483646 h 195"/>
                <a:gd name="T6" fmla="*/ 2147483646 w 174"/>
                <a:gd name="T7" fmla="*/ 2147483646 h 195"/>
                <a:gd name="T8" fmla="*/ 2147483646 w 174"/>
                <a:gd name="T9" fmla="*/ 2147483646 h 195"/>
                <a:gd name="T10" fmla="*/ 2147483646 w 174"/>
                <a:gd name="T11" fmla="*/ 2147483646 h 195"/>
                <a:gd name="T12" fmla="*/ 2147483646 w 174"/>
                <a:gd name="T13" fmla="*/ 2147483646 h 195"/>
                <a:gd name="T14" fmla="*/ 2147483646 w 174"/>
                <a:gd name="T15" fmla="*/ 2147483646 h 195"/>
                <a:gd name="T16" fmla="*/ 2147483646 w 174"/>
                <a:gd name="T17" fmla="*/ 2147483646 h 195"/>
                <a:gd name="T18" fmla="*/ 2147483646 w 174"/>
                <a:gd name="T19" fmla="*/ 2147483646 h 195"/>
                <a:gd name="T20" fmla="*/ 2147483646 w 174"/>
                <a:gd name="T21" fmla="*/ 2147483646 h 195"/>
                <a:gd name="T22" fmla="*/ 2147483646 w 174"/>
                <a:gd name="T23" fmla="*/ 2147483646 h 195"/>
                <a:gd name="T24" fmla="*/ 2147483646 w 174"/>
                <a:gd name="T25" fmla="*/ 2147483646 h 195"/>
                <a:gd name="T26" fmla="*/ 2147483646 w 174"/>
                <a:gd name="T27" fmla="*/ 2147483646 h 195"/>
                <a:gd name="T28" fmla="*/ 2147483646 w 174"/>
                <a:gd name="T29" fmla="*/ 2147483646 h 195"/>
                <a:gd name="T30" fmla="*/ 2147483646 w 174"/>
                <a:gd name="T31" fmla="*/ 2147483646 h 195"/>
                <a:gd name="T32" fmla="*/ 0 w 174"/>
                <a:gd name="T33" fmla="*/ 2147483646 h 195"/>
                <a:gd name="T34" fmla="*/ 0 w 174"/>
                <a:gd name="T35" fmla="*/ 0 h 195"/>
                <a:gd name="T36" fmla="*/ 2147483646 w 174"/>
                <a:gd name="T37" fmla="*/ 2147483646 h 195"/>
                <a:gd name="T38" fmla="*/ 2147483646 w 174"/>
                <a:gd name="T39" fmla="*/ 2147483646 h 195"/>
                <a:gd name="T40" fmla="*/ 2147483646 w 174"/>
                <a:gd name="T41" fmla="*/ 2147483646 h 195"/>
                <a:gd name="T42" fmla="*/ 2147483646 w 174"/>
                <a:gd name="T43" fmla="*/ 2147483646 h 195"/>
                <a:gd name="T44" fmla="*/ 2147483646 w 174"/>
                <a:gd name="T45" fmla="*/ 2147483646 h 195"/>
                <a:gd name="T46" fmla="*/ 2147483646 w 174"/>
                <a:gd name="T47" fmla="*/ 2147483646 h 195"/>
                <a:gd name="T48" fmla="*/ 2147483646 w 174"/>
                <a:gd name="T49" fmla="*/ 2147483646 h 195"/>
                <a:gd name="T50" fmla="*/ 2147483646 w 174"/>
                <a:gd name="T51" fmla="*/ 2147483646 h 19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74" h="195">
                  <a:moveTo>
                    <a:pt x="174" y="166"/>
                  </a:moveTo>
                  <a:lnTo>
                    <a:pt x="159" y="195"/>
                  </a:lnTo>
                  <a:lnTo>
                    <a:pt x="142" y="183"/>
                  </a:lnTo>
                  <a:lnTo>
                    <a:pt x="125" y="167"/>
                  </a:lnTo>
                  <a:lnTo>
                    <a:pt x="108" y="149"/>
                  </a:lnTo>
                  <a:lnTo>
                    <a:pt x="92" y="130"/>
                  </a:lnTo>
                  <a:lnTo>
                    <a:pt x="76" y="111"/>
                  </a:lnTo>
                  <a:lnTo>
                    <a:pt x="63" y="94"/>
                  </a:lnTo>
                  <a:lnTo>
                    <a:pt x="53" y="80"/>
                  </a:lnTo>
                  <a:lnTo>
                    <a:pt x="46" y="70"/>
                  </a:lnTo>
                  <a:lnTo>
                    <a:pt x="40" y="63"/>
                  </a:lnTo>
                  <a:lnTo>
                    <a:pt x="33" y="56"/>
                  </a:lnTo>
                  <a:lnTo>
                    <a:pt x="26" y="49"/>
                  </a:lnTo>
                  <a:lnTo>
                    <a:pt x="18" y="41"/>
                  </a:lnTo>
                  <a:lnTo>
                    <a:pt x="10" y="33"/>
                  </a:lnTo>
                  <a:lnTo>
                    <a:pt x="5" y="23"/>
                  </a:lnTo>
                  <a:lnTo>
                    <a:pt x="0" y="13"/>
                  </a:lnTo>
                  <a:lnTo>
                    <a:pt x="0" y="0"/>
                  </a:lnTo>
                  <a:lnTo>
                    <a:pt x="28" y="13"/>
                  </a:lnTo>
                  <a:lnTo>
                    <a:pt x="51" y="30"/>
                  </a:lnTo>
                  <a:lnTo>
                    <a:pt x="71" y="51"/>
                  </a:lnTo>
                  <a:lnTo>
                    <a:pt x="89" y="74"/>
                  </a:lnTo>
                  <a:lnTo>
                    <a:pt x="108" y="100"/>
                  </a:lnTo>
                  <a:lnTo>
                    <a:pt x="126" y="124"/>
                  </a:lnTo>
                  <a:lnTo>
                    <a:pt x="148" y="147"/>
                  </a:lnTo>
                  <a:lnTo>
                    <a:pt x="174" y="166"/>
                  </a:lnTo>
                  <a:close/>
                </a:path>
              </a:pathLst>
            </a:custGeom>
            <a:solidFill>
              <a:srgbClr val="0B8F8C"/>
            </a:solidFill>
            <a:ln w="9525">
              <a:solidFill>
                <a:srgbClr val="0B8F8C"/>
              </a:solidFill>
              <a:round/>
              <a:headEnd/>
              <a:tailEnd/>
            </a:ln>
          </p:spPr>
          <p:txBody>
            <a:bodyPr/>
            <a:lstStyle/>
            <a:p>
              <a:endParaRPr lang="en-US"/>
            </a:p>
          </p:txBody>
        </p:sp>
      </p:grpSp>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9" name="Date Placeholder 3">
            <a:extLst>
              <a:ext uri="{FF2B5EF4-FFF2-40B4-BE49-F238E27FC236}">
                <a16:creationId xmlns:a16="http://schemas.microsoft.com/office/drawing/2014/main" id="{0B776B16-CFDA-4FE2-AA7E-0CBB1D6B44A3}"/>
              </a:ext>
            </a:extLst>
          </p:cNvPr>
          <p:cNvSpPr>
            <a:spLocks noGrp="1"/>
          </p:cNvSpPr>
          <p:nvPr>
            <p:ph type="dt" sz="half" idx="10"/>
          </p:nvPr>
        </p:nvSpPr>
        <p:spPr/>
        <p:txBody>
          <a:bodyPr/>
          <a:lstStyle>
            <a:lvl1pPr>
              <a:defRPr/>
            </a:lvl1pPr>
          </a:lstStyle>
          <a:p>
            <a:pPr>
              <a:defRPr/>
            </a:pPr>
            <a:fld id="{9E99D48C-509E-42F2-A185-FFE65308B94A}" type="datetimeFigureOut">
              <a:rPr lang="en-US"/>
              <a:pPr>
                <a:defRPr/>
              </a:pPr>
              <a:t>3/4/2021</a:t>
            </a:fld>
            <a:endParaRPr lang="en-US"/>
          </a:p>
        </p:txBody>
      </p:sp>
      <p:sp>
        <p:nvSpPr>
          <p:cNvPr id="30" name="Footer Placeholder 4">
            <a:extLst>
              <a:ext uri="{FF2B5EF4-FFF2-40B4-BE49-F238E27FC236}">
                <a16:creationId xmlns:a16="http://schemas.microsoft.com/office/drawing/2014/main" id="{00EEE8B2-E342-4245-BD47-F42624849D29}"/>
              </a:ext>
            </a:extLst>
          </p:cNvPr>
          <p:cNvSpPr>
            <a:spLocks noGrp="1"/>
          </p:cNvSpPr>
          <p:nvPr>
            <p:ph type="ftr" sz="quarter" idx="11"/>
          </p:nvPr>
        </p:nvSpPr>
        <p:spPr/>
        <p:txBody>
          <a:bodyPr/>
          <a:lstStyle>
            <a:lvl1pPr>
              <a:defRPr/>
            </a:lvl1pPr>
          </a:lstStyle>
          <a:p>
            <a:pPr>
              <a:defRPr/>
            </a:pPr>
            <a:endParaRPr lang="en-US"/>
          </a:p>
        </p:txBody>
      </p:sp>
      <p:sp>
        <p:nvSpPr>
          <p:cNvPr id="31" name="Slide Number Placeholder 5">
            <a:extLst>
              <a:ext uri="{FF2B5EF4-FFF2-40B4-BE49-F238E27FC236}">
                <a16:creationId xmlns:a16="http://schemas.microsoft.com/office/drawing/2014/main" id="{EEEFF717-EC10-4FA9-934B-963019255AE0}"/>
              </a:ext>
            </a:extLst>
          </p:cNvPr>
          <p:cNvSpPr>
            <a:spLocks noGrp="1"/>
          </p:cNvSpPr>
          <p:nvPr>
            <p:ph type="sldNum" sz="quarter" idx="12"/>
          </p:nvPr>
        </p:nvSpPr>
        <p:spPr/>
        <p:txBody>
          <a:bodyPr/>
          <a:lstStyle>
            <a:lvl1pPr>
              <a:defRPr smtClean="0"/>
            </a:lvl1pPr>
          </a:lstStyle>
          <a:p>
            <a:pPr>
              <a:defRPr/>
            </a:pPr>
            <a:fld id="{7845AC1D-A9EA-4359-ABD4-C6E5CC6ABD8F}" type="slidenum">
              <a:rPr lang="en-US" altLang="en-US"/>
              <a:pPr>
                <a:defRPr/>
              </a:pPr>
              <a:t>‹#›</a:t>
            </a:fld>
            <a:endParaRPr lang="en-US" altLang="en-US"/>
          </a:p>
        </p:txBody>
      </p:sp>
    </p:spTree>
    <p:extLst>
      <p:ext uri="{BB962C8B-B14F-4D97-AF65-F5344CB8AC3E}">
        <p14:creationId xmlns:p14="http://schemas.microsoft.com/office/powerpoint/2010/main" val="17100624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Edit Master text styles</a:t>
            </a:r>
          </a:p>
        </p:txBody>
      </p:sp>
      <p:sp>
        <p:nvSpPr>
          <p:cNvPr id="4" name="Date Placeholder 3">
            <a:extLst>
              <a:ext uri="{FF2B5EF4-FFF2-40B4-BE49-F238E27FC236}">
                <a16:creationId xmlns:a16="http://schemas.microsoft.com/office/drawing/2014/main" id="{63E7B844-0D18-4FF0-9E94-DBE810E93B24}"/>
              </a:ext>
            </a:extLst>
          </p:cNvPr>
          <p:cNvSpPr>
            <a:spLocks noGrp="1"/>
          </p:cNvSpPr>
          <p:nvPr>
            <p:ph type="dt" sz="half" idx="10"/>
          </p:nvPr>
        </p:nvSpPr>
        <p:spPr/>
        <p:txBody>
          <a:bodyPr/>
          <a:lstStyle>
            <a:lvl1pPr>
              <a:defRPr/>
            </a:lvl1pPr>
          </a:lstStyle>
          <a:p>
            <a:pPr>
              <a:defRPr/>
            </a:pPr>
            <a:fld id="{F22A4DBD-94B0-444E-BDD7-F7C8447A6408}" type="datetimeFigureOut">
              <a:rPr lang="en-US"/>
              <a:pPr>
                <a:defRPr/>
              </a:pPr>
              <a:t>3/4/2021</a:t>
            </a:fld>
            <a:endParaRPr lang="en-US"/>
          </a:p>
        </p:txBody>
      </p:sp>
      <p:sp>
        <p:nvSpPr>
          <p:cNvPr id="5" name="Footer Placeholder 4">
            <a:extLst>
              <a:ext uri="{FF2B5EF4-FFF2-40B4-BE49-F238E27FC236}">
                <a16:creationId xmlns:a16="http://schemas.microsoft.com/office/drawing/2014/main" id="{FEB8AB07-56E5-4FBC-9BDA-AC6D09902F9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D495165A-9B2C-4174-9502-177D7BAC1BA8}"/>
              </a:ext>
            </a:extLst>
          </p:cNvPr>
          <p:cNvSpPr>
            <a:spLocks noGrp="1"/>
          </p:cNvSpPr>
          <p:nvPr>
            <p:ph type="sldNum" sz="quarter" idx="12"/>
          </p:nvPr>
        </p:nvSpPr>
        <p:spPr/>
        <p:txBody>
          <a:bodyPr/>
          <a:lstStyle>
            <a:lvl1pPr>
              <a:defRPr/>
            </a:lvl1pPr>
          </a:lstStyle>
          <a:p>
            <a:pPr>
              <a:defRPr/>
            </a:pPr>
            <a:fld id="{4F974AD4-D0B5-4CD9-B86C-4C997F59EA5A}" type="slidenum">
              <a:rPr lang="en-US" altLang="en-US"/>
              <a:pPr>
                <a:defRPr/>
              </a:pPr>
              <a:t>‹#›</a:t>
            </a:fld>
            <a:endParaRPr lang="en-US" altLang="en-US"/>
          </a:p>
        </p:txBody>
      </p:sp>
    </p:spTree>
    <p:extLst>
      <p:ext uri="{BB962C8B-B14F-4D97-AF65-F5344CB8AC3E}">
        <p14:creationId xmlns:p14="http://schemas.microsoft.com/office/powerpoint/2010/main" val="16672451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FC1F612A-DDB7-42AA-AC28-905E51EA74CE}"/>
              </a:ext>
            </a:extLst>
          </p:cNvPr>
          <p:cNvSpPr>
            <a:spLocks noGrp="1"/>
          </p:cNvSpPr>
          <p:nvPr>
            <p:ph type="dt" sz="half" idx="10"/>
          </p:nvPr>
        </p:nvSpPr>
        <p:spPr/>
        <p:txBody>
          <a:bodyPr/>
          <a:lstStyle>
            <a:lvl1pPr>
              <a:defRPr/>
            </a:lvl1pPr>
          </a:lstStyle>
          <a:p>
            <a:pPr>
              <a:defRPr/>
            </a:pPr>
            <a:fld id="{E3173172-A44B-4AF5-AE58-69A597772301}" type="datetimeFigureOut">
              <a:rPr lang="en-US"/>
              <a:pPr>
                <a:defRPr/>
              </a:pPr>
              <a:t>3/4/2021</a:t>
            </a:fld>
            <a:endParaRPr lang="en-US"/>
          </a:p>
        </p:txBody>
      </p:sp>
      <p:sp>
        <p:nvSpPr>
          <p:cNvPr id="6" name="Footer Placeholder 4">
            <a:extLst>
              <a:ext uri="{FF2B5EF4-FFF2-40B4-BE49-F238E27FC236}">
                <a16:creationId xmlns:a16="http://schemas.microsoft.com/office/drawing/2014/main" id="{BCB4C9DF-D3D8-48F4-99D3-C048FA992909}"/>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57522506-48FA-4E19-9FA9-1FB99D82A4E0}"/>
              </a:ext>
            </a:extLst>
          </p:cNvPr>
          <p:cNvSpPr>
            <a:spLocks noGrp="1"/>
          </p:cNvSpPr>
          <p:nvPr>
            <p:ph type="sldNum" sz="quarter" idx="12"/>
          </p:nvPr>
        </p:nvSpPr>
        <p:spPr/>
        <p:txBody>
          <a:bodyPr/>
          <a:lstStyle>
            <a:lvl1pPr>
              <a:defRPr/>
            </a:lvl1pPr>
          </a:lstStyle>
          <a:p>
            <a:pPr>
              <a:defRPr/>
            </a:pPr>
            <a:fld id="{D641D95C-1DC2-431C-83F4-DE3A108DCC2D}" type="slidenum">
              <a:rPr lang="en-US" altLang="en-US"/>
              <a:pPr>
                <a:defRPr/>
              </a:pPr>
              <a:t>‹#›</a:t>
            </a:fld>
            <a:endParaRPr lang="en-US" altLang="en-US"/>
          </a:p>
        </p:txBody>
      </p:sp>
    </p:spTree>
    <p:extLst>
      <p:ext uri="{BB962C8B-B14F-4D97-AF65-F5344CB8AC3E}">
        <p14:creationId xmlns:p14="http://schemas.microsoft.com/office/powerpoint/2010/main" val="35987083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B992A116-6C2C-4720-BB2A-8AC1002BED2F}"/>
              </a:ext>
            </a:extLst>
          </p:cNvPr>
          <p:cNvSpPr>
            <a:spLocks noGrp="1"/>
          </p:cNvSpPr>
          <p:nvPr>
            <p:ph type="dt" sz="half" idx="10"/>
          </p:nvPr>
        </p:nvSpPr>
        <p:spPr/>
        <p:txBody>
          <a:bodyPr/>
          <a:lstStyle>
            <a:lvl1pPr>
              <a:defRPr/>
            </a:lvl1pPr>
          </a:lstStyle>
          <a:p>
            <a:pPr>
              <a:defRPr/>
            </a:pPr>
            <a:fld id="{5B4575B1-FDEC-41B1-8FE9-2EAE072E0D86}" type="datetimeFigureOut">
              <a:rPr lang="en-US"/>
              <a:pPr>
                <a:defRPr/>
              </a:pPr>
              <a:t>3/4/2021</a:t>
            </a:fld>
            <a:endParaRPr lang="en-US"/>
          </a:p>
        </p:txBody>
      </p:sp>
      <p:sp>
        <p:nvSpPr>
          <p:cNvPr id="8" name="Footer Placeholder 4">
            <a:extLst>
              <a:ext uri="{FF2B5EF4-FFF2-40B4-BE49-F238E27FC236}">
                <a16:creationId xmlns:a16="http://schemas.microsoft.com/office/drawing/2014/main" id="{34315DB0-D1FD-4696-BA10-8143EFBE1E5E}"/>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CA9EFCEA-EE3B-498E-A5EE-CB516AC591DF}"/>
              </a:ext>
            </a:extLst>
          </p:cNvPr>
          <p:cNvSpPr>
            <a:spLocks noGrp="1"/>
          </p:cNvSpPr>
          <p:nvPr>
            <p:ph type="sldNum" sz="quarter" idx="12"/>
          </p:nvPr>
        </p:nvSpPr>
        <p:spPr/>
        <p:txBody>
          <a:bodyPr/>
          <a:lstStyle>
            <a:lvl1pPr>
              <a:defRPr/>
            </a:lvl1pPr>
          </a:lstStyle>
          <a:p>
            <a:pPr>
              <a:defRPr/>
            </a:pPr>
            <a:fld id="{B7F797F7-8B01-4804-9867-A76A3AB14234}" type="slidenum">
              <a:rPr lang="en-US" altLang="en-US"/>
              <a:pPr>
                <a:defRPr/>
              </a:pPr>
              <a:t>‹#›</a:t>
            </a:fld>
            <a:endParaRPr lang="en-US" altLang="en-US"/>
          </a:p>
        </p:txBody>
      </p:sp>
    </p:spTree>
    <p:extLst>
      <p:ext uri="{BB962C8B-B14F-4D97-AF65-F5344CB8AC3E}">
        <p14:creationId xmlns:p14="http://schemas.microsoft.com/office/powerpoint/2010/main" val="40183283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440FDA15-DC15-4CBF-A10F-9D193A298E7A}"/>
              </a:ext>
            </a:extLst>
          </p:cNvPr>
          <p:cNvSpPr>
            <a:spLocks noGrp="1"/>
          </p:cNvSpPr>
          <p:nvPr>
            <p:ph type="dt" sz="half" idx="10"/>
          </p:nvPr>
        </p:nvSpPr>
        <p:spPr/>
        <p:txBody>
          <a:bodyPr/>
          <a:lstStyle>
            <a:lvl1pPr>
              <a:defRPr/>
            </a:lvl1pPr>
          </a:lstStyle>
          <a:p>
            <a:pPr>
              <a:defRPr/>
            </a:pPr>
            <a:fld id="{189E8544-11A1-40B2-ACBA-8B27939F106D}" type="datetimeFigureOut">
              <a:rPr lang="en-US"/>
              <a:pPr>
                <a:defRPr/>
              </a:pPr>
              <a:t>3/4/2021</a:t>
            </a:fld>
            <a:endParaRPr lang="en-US"/>
          </a:p>
        </p:txBody>
      </p:sp>
      <p:sp>
        <p:nvSpPr>
          <p:cNvPr id="4" name="Footer Placeholder 4">
            <a:extLst>
              <a:ext uri="{FF2B5EF4-FFF2-40B4-BE49-F238E27FC236}">
                <a16:creationId xmlns:a16="http://schemas.microsoft.com/office/drawing/2014/main" id="{08768B93-1984-41CB-ACA5-2F14EB298A39}"/>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48A74D8B-A764-4FDE-96D9-DC1B156667A4}"/>
              </a:ext>
            </a:extLst>
          </p:cNvPr>
          <p:cNvSpPr>
            <a:spLocks noGrp="1"/>
          </p:cNvSpPr>
          <p:nvPr>
            <p:ph type="sldNum" sz="quarter" idx="12"/>
          </p:nvPr>
        </p:nvSpPr>
        <p:spPr/>
        <p:txBody>
          <a:bodyPr/>
          <a:lstStyle>
            <a:lvl1pPr>
              <a:defRPr/>
            </a:lvl1pPr>
          </a:lstStyle>
          <a:p>
            <a:pPr>
              <a:defRPr/>
            </a:pPr>
            <a:fld id="{DCCE6B9F-29A0-46AF-B846-50B1AD757959}" type="slidenum">
              <a:rPr lang="en-US" altLang="en-US"/>
              <a:pPr>
                <a:defRPr/>
              </a:pPr>
              <a:t>‹#›</a:t>
            </a:fld>
            <a:endParaRPr lang="en-US" altLang="en-US"/>
          </a:p>
        </p:txBody>
      </p:sp>
    </p:spTree>
    <p:extLst>
      <p:ext uri="{BB962C8B-B14F-4D97-AF65-F5344CB8AC3E}">
        <p14:creationId xmlns:p14="http://schemas.microsoft.com/office/powerpoint/2010/main" val="10011196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81853796-7D48-4445-BFF8-329BA69F4A69}"/>
              </a:ext>
            </a:extLst>
          </p:cNvPr>
          <p:cNvSpPr>
            <a:spLocks noGrp="1"/>
          </p:cNvSpPr>
          <p:nvPr>
            <p:ph type="dt" sz="half" idx="10"/>
          </p:nvPr>
        </p:nvSpPr>
        <p:spPr/>
        <p:txBody>
          <a:bodyPr/>
          <a:lstStyle>
            <a:lvl1pPr>
              <a:defRPr/>
            </a:lvl1pPr>
          </a:lstStyle>
          <a:p>
            <a:pPr>
              <a:defRPr/>
            </a:pPr>
            <a:fld id="{E81F1F3D-A138-4CC5-B1ED-755B43E95FDE}" type="datetimeFigureOut">
              <a:rPr lang="en-US"/>
              <a:pPr>
                <a:defRPr/>
              </a:pPr>
              <a:t>3/4/2021</a:t>
            </a:fld>
            <a:endParaRPr lang="en-US"/>
          </a:p>
        </p:txBody>
      </p:sp>
      <p:sp>
        <p:nvSpPr>
          <p:cNvPr id="3" name="Footer Placeholder 4">
            <a:extLst>
              <a:ext uri="{FF2B5EF4-FFF2-40B4-BE49-F238E27FC236}">
                <a16:creationId xmlns:a16="http://schemas.microsoft.com/office/drawing/2014/main" id="{EC1F620F-6F8A-4EC7-A3AE-9DF68109AB6F}"/>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364FD002-1CF7-454D-AF6F-2F599606224F}"/>
              </a:ext>
            </a:extLst>
          </p:cNvPr>
          <p:cNvSpPr>
            <a:spLocks noGrp="1"/>
          </p:cNvSpPr>
          <p:nvPr>
            <p:ph type="sldNum" sz="quarter" idx="12"/>
          </p:nvPr>
        </p:nvSpPr>
        <p:spPr/>
        <p:txBody>
          <a:bodyPr/>
          <a:lstStyle>
            <a:lvl1pPr>
              <a:defRPr/>
            </a:lvl1pPr>
          </a:lstStyle>
          <a:p>
            <a:pPr>
              <a:defRPr/>
            </a:pPr>
            <a:fld id="{6189D3B9-E5B3-4B0F-AC32-06529D4F8B09}" type="slidenum">
              <a:rPr lang="en-US" altLang="en-US"/>
              <a:pPr>
                <a:defRPr/>
              </a:pPr>
              <a:t>‹#›</a:t>
            </a:fld>
            <a:endParaRPr lang="en-US" altLang="en-US"/>
          </a:p>
        </p:txBody>
      </p:sp>
    </p:spTree>
    <p:extLst>
      <p:ext uri="{BB962C8B-B14F-4D97-AF65-F5344CB8AC3E}">
        <p14:creationId xmlns:p14="http://schemas.microsoft.com/office/powerpoint/2010/main" val="12594874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3">
            <a:extLst>
              <a:ext uri="{FF2B5EF4-FFF2-40B4-BE49-F238E27FC236}">
                <a16:creationId xmlns:a16="http://schemas.microsoft.com/office/drawing/2014/main" id="{1C3DB6F7-4D76-4594-B051-200DD38517E2}"/>
              </a:ext>
            </a:extLst>
          </p:cNvPr>
          <p:cNvSpPr>
            <a:spLocks noGrp="1"/>
          </p:cNvSpPr>
          <p:nvPr>
            <p:ph type="dt" sz="half" idx="10"/>
          </p:nvPr>
        </p:nvSpPr>
        <p:spPr/>
        <p:txBody>
          <a:bodyPr/>
          <a:lstStyle>
            <a:lvl1pPr>
              <a:defRPr/>
            </a:lvl1pPr>
          </a:lstStyle>
          <a:p>
            <a:pPr>
              <a:defRPr/>
            </a:pPr>
            <a:fld id="{1E1F5567-A2BA-4E1E-82E4-3CF653C9DA79}" type="datetimeFigureOut">
              <a:rPr lang="en-US"/>
              <a:pPr>
                <a:defRPr/>
              </a:pPr>
              <a:t>3/4/2021</a:t>
            </a:fld>
            <a:endParaRPr lang="en-US"/>
          </a:p>
        </p:txBody>
      </p:sp>
      <p:sp>
        <p:nvSpPr>
          <p:cNvPr id="6" name="Footer Placeholder 4">
            <a:extLst>
              <a:ext uri="{FF2B5EF4-FFF2-40B4-BE49-F238E27FC236}">
                <a16:creationId xmlns:a16="http://schemas.microsoft.com/office/drawing/2014/main" id="{C0770FA8-E946-41AB-B4B0-CF64917F9EC7}"/>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DDAFC391-4B7A-43B8-9801-7DE023F41CD5}"/>
              </a:ext>
            </a:extLst>
          </p:cNvPr>
          <p:cNvSpPr>
            <a:spLocks noGrp="1"/>
          </p:cNvSpPr>
          <p:nvPr>
            <p:ph type="sldNum" sz="quarter" idx="12"/>
          </p:nvPr>
        </p:nvSpPr>
        <p:spPr/>
        <p:txBody>
          <a:bodyPr/>
          <a:lstStyle>
            <a:lvl1pPr>
              <a:defRPr/>
            </a:lvl1pPr>
          </a:lstStyle>
          <a:p>
            <a:pPr>
              <a:defRPr/>
            </a:pPr>
            <a:fld id="{030C409F-EDCF-4363-8B55-FABD2F79F811}" type="slidenum">
              <a:rPr lang="en-US" altLang="en-US"/>
              <a:pPr>
                <a:defRPr/>
              </a:pPr>
              <a:t>‹#›</a:t>
            </a:fld>
            <a:endParaRPr lang="en-US" altLang="en-US"/>
          </a:p>
        </p:txBody>
      </p:sp>
    </p:spTree>
    <p:extLst>
      <p:ext uri="{BB962C8B-B14F-4D97-AF65-F5344CB8AC3E}">
        <p14:creationId xmlns:p14="http://schemas.microsoft.com/office/powerpoint/2010/main" val="2261655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rotWithShape="1">
          <a:gsLst>
            <a:gs pos="0">
              <a:srgbClr val="FFFFFF"/>
            </a:gs>
            <a:gs pos="50000">
              <a:srgbClr val="FBFBFB"/>
            </a:gs>
            <a:gs pos="100000">
              <a:srgbClr val="D0D0D0"/>
            </a:gs>
          </a:gsLst>
          <a:lin ang="5400000"/>
        </a:gra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73F06EE5-9613-4A63-B9E7-69C0A09E111F}"/>
              </a:ext>
            </a:extLst>
          </p:cNvPr>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8F7C1D60-38B3-4E9C-9BE9-035C69AA1C9E}"/>
              </a:ext>
            </a:extLst>
          </p:cNvPr>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796F04D8-EE01-421C-B487-F7C46E7AFB6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fld id="{F10338AE-2DFE-4241-B106-2E7D5F9D77B7}" type="datetimeFigureOut">
              <a:rPr lang="en-US"/>
              <a:pPr>
                <a:defRPr/>
              </a:pPr>
              <a:t>3/4/2021</a:t>
            </a:fld>
            <a:endParaRPr lang="en-US"/>
          </a:p>
        </p:txBody>
      </p:sp>
      <p:sp>
        <p:nvSpPr>
          <p:cNvPr id="5" name="Footer Placeholder 4">
            <a:extLst>
              <a:ext uri="{FF2B5EF4-FFF2-40B4-BE49-F238E27FC236}">
                <a16:creationId xmlns:a16="http://schemas.microsoft.com/office/drawing/2014/main" id="{056804BD-C81F-4DC5-BE3A-669B8000A11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en-US"/>
          </a:p>
        </p:txBody>
      </p:sp>
      <p:sp>
        <p:nvSpPr>
          <p:cNvPr id="6" name="Slide Number Placeholder 5">
            <a:extLst>
              <a:ext uri="{FF2B5EF4-FFF2-40B4-BE49-F238E27FC236}">
                <a16:creationId xmlns:a16="http://schemas.microsoft.com/office/drawing/2014/main" id="{E50BD3A7-FED1-4D61-9C0F-A2414DC98861}"/>
              </a:ext>
            </a:extLst>
          </p:cNvPr>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a:defRPr sz="900" smtClean="0">
                <a:solidFill>
                  <a:srgbClr val="898989"/>
                </a:solidFill>
              </a:defRPr>
            </a:lvl1pPr>
          </a:lstStyle>
          <a:p>
            <a:pPr>
              <a:defRPr/>
            </a:pPr>
            <a:fld id="{ECBB67D9-79B9-4F3F-B1C7-AFA6128CFA4C}" type="slidenum">
              <a:rPr lang="en-US" altLang="en-US"/>
              <a:pPr>
                <a:defRPr/>
              </a:pPr>
              <a:t>‹#›</a:t>
            </a:fld>
            <a:endParaRPr lang="en-US" altLang="en-US"/>
          </a:p>
        </p:txBody>
      </p:sp>
      <p:grpSp>
        <p:nvGrpSpPr>
          <p:cNvPr id="1031" name="Group 9">
            <a:extLst>
              <a:ext uri="{FF2B5EF4-FFF2-40B4-BE49-F238E27FC236}">
                <a16:creationId xmlns:a16="http://schemas.microsoft.com/office/drawing/2014/main" id="{58925239-9F6A-4317-B2F3-E0C24176D424}"/>
              </a:ext>
            </a:extLst>
          </p:cNvPr>
          <p:cNvGrpSpPr>
            <a:grpSpLocks/>
          </p:cNvGrpSpPr>
          <p:nvPr userDrawn="1"/>
        </p:nvGrpSpPr>
        <p:grpSpPr bwMode="auto">
          <a:xfrm rot="5400000">
            <a:off x="133350" y="5972176"/>
            <a:ext cx="784225" cy="641350"/>
            <a:chOff x="111757110" y="104908068"/>
            <a:chExt cx="1584391" cy="1287631"/>
          </a:xfrm>
        </p:grpSpPr>
        <p:sp>
          <p:nvSpPr>
            <p:cNvPr id="1035" name="Rectangle 10">
              <a:extLst>
                <a:ext uri="{FF2B5EF4-FFF2-40B4-BE49-F238E27FC236}">
                  <a16:creationId xmlns:a16="http://schemas.microsoft.com/office/drawing/2014/main" id="{DA8655C5-D6F9-4453-BE61-E7F5572FC989}"/>
                </a:ext>
              </a:extLst>
            </p:cNvPr>
            <p:cNvSpPr>
              <a:spLocks noChangeArrowheads="1"/>
            </p:cNvSpPr>
            <p:nvPr/>
          </p:nvSpPr>
          <p:spPr bwMode="auto">
            <a:xfrm>
              <a:off x="111850119" y="105255473"/>
              <a:ext cx="1279701" cy="274100"/>
            </a:xfrm>
            <a:prstGeom prst="rect">
              <a:avLst/>
            </a:prstGeom>
            <a:solidFill>
              <a:srgbClr val="F2C249"/>
            </a:solidFill>
            <a:ln>
              <a:noFill/>
            </a:ln>
            <a:effectLst/>
          </p:spPr>
          <p:txBody>
            <a:bodyPr lIns="36576" tIns="36576" rIns="36576" bIns="36576"/>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defRPr/>
              </a:pPr>
              <a:endParaRPr lang="en-US" altLang="en-US" sz="1800"/>
            </a:p>
          </p:txBody>
        </p:sp>
        <p:sp>
          <p:nvSpPr>
            <p:cNvPr id="1036" name="Rectangle 11">
              <a:extLst>
                <a:ext uri="{FF2B5EF4-FFF2-40B4-BE49-F238E27FC236}">
                  <a16:creationId xmlns:a16="http://schemas.microsoft.com/office/drawing/2014/main" id="{57480760-4472-47B1-A8B1-505FD474CDB5}"/>
                </a:ext>
              </a:extLst>
            </p:cNvPr>
            <p:cNvSpPr>
              <a:spLocks noChangeArrowheads="1"/>
            </p:cNvSpPr>
            <p:nvPr/>
          </p:nvSpPr>
          <p:spPr bwMode="auto">
            <a:xfrm>
              <a:off x="111757109" y="105641124"/>
              <a:ext cx="1555525" cy="277288"/>
            </a:xfrm>
            <a:prstGeom prst="rect">
              <a:avLst/>
            </a:prstGeom>
            <a:solidFill>
              <a:srgbClr val="E64A45"/>
            </a:solidFill>
            <a:ln>
              <a:noFill/>
            </a:ln>
            <a:effectLst/>
          </p:spPr>
          <p:txBody>
            <a:bodyPr lIns="36576" tIns="36576" rIns="36576" bIns="36576"/>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defRPr/>
              </a:pPr>
              <a:endParaRPr lang="en-US" altLang="en-US" sz="1800"/>
            </a:p>
          </p:txBody>
        </p:sp>
        <p:sp>
          <p:nvSpPr>
            <p:cNvPr id="1037" name="Rectangle 12">
              <a:extLst>
                <a:ext uri="{FF2B5EF4-FFF2-40B4-BE49-F238E27FC236}">
                  <a16:creationId xmlns:a16="http://schemas.microsoft.com/office/drawing/2014/main" id="{7D0E6E36-8C02-4A4F-8F41-701B115CDCC6}"/>
                </a:ext>
              </a:extLst>
            </p:cNvPr>
            <p:cNvSpPr>
              <a:spLocks noChangeArrowheads="1"/>
            </p:cNvSpPr>
            <p:nvPr/>
          </p:nvSpPr>
          <p:spPr bwMode="auto">
            <a:xfrm>
              <a:off x="111968788" y="104908066"/>
              <a:ext cx="1372711" cy="274100"/>
            </a:xfrm>
            <a:prstGeom prst="rect">
              <a:avLst/>
            </a:prstGeom>
            <a:solidFill>
              <a:srgbClr val="8BBE01"/>
            </a:solidFill>
            <a:ln>
              <a:noFill/>
            </a:ln>
            <a:effectLst/>
          </p:spPr>
          <p:txBody>
            <a:bodyPr lIns="36576" tIns="36576" rIns="36576" bIns="36576"/>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defRPr/>
              </a:pPr>
              <a:endParaRPr lang="en-US" altLang="en-US" sz="1800"/>
            </a:p>
          </p:txBody>
        </p:sp>
        <p:sp>
          <p:nvSpPr>
            <p:cNvPr id="1038" name="Rectangle 13">
              <a:extLst>
                <a:ext uri="{FF2B5EF4-FFF2-40B4-BE49-F238E27FC236}">
                  <a16:creationId xmlns:a16="http://schemas.microsoft.com/office/drawing/2014/main" id="{2AC94C04-09B4-4220-9719-80B1D0C6CD18}"/>
                </a:ext>
              </a:extLst>
            </p:cNvPr>
            <p:cNvSpPr>
              <a:spLocks noChangeArrowheads="1"/>
            </p:cNvSpPr>
            <p:nvPr/>
          </p:nvSpPr>
          <p:spPr bwMode="auto">
            <a:xfrm>
              <a:off x="111923886" y="105921597"/>
              <a:ext cx="1279699" cy="274100"/>
            </a:xfrm>
            <a:prstGeom prst="rect">
              <a:avLst/>
            </a:prstGeom>
            <a:solidFill>
              <a:srgbClr val="002D56"/>
            </a:solidFill>
            <a:ln>
              <a:noFill/>
            </a:ln>
            <a:effectLst/>
          </p:spPr>
          <p:txBody>
            <a:bodyPr lIns="36576" tIns="36576" rIns="36576" bIns="36576"/>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defRPr/>
              </a:pPr>
              <a:endParaRPr lang="en-US" altLang="en-US" sz="1800"/>
            </a:p>
          </p:txBody>
        </p:sp>
      </p:grpSp>
      <p:pic>
        <p:nvPicPr>
          <p:cNvPr id="1032" name="Picture 19">
            <a:extLst>
              <a:ext uri="{FF2B5EF4-FFF2-40B4-BE49-F238E27FC236}">
                <a16:creationId xmlns:a16="http://schemas.microsoft.com/office/drawing/2014/main" id="{0B4AD103-6069-4C2B-9497-17138DD5AFF1}"/>
              </a:ext>
            </a:extLst>
          </p:cNvPr>
          <p:cNvPicPr>
            <a:picLocks noChangeAspect="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10160000" y="6043613"/>
            <a:ext cx="1714500"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3" name="Text Box 8">
            <a:extLst>
              <a:ext uri="{FF2B5EF4-FFF2-40B4-BE49-F238E27FC236}">
                <a16:creationId xmlns:a16="http://schemas.microsoft.com/office/drawing/2014/main" id="{1F03E828-B9BD-4A48-8F87-9247E79C85F2}"/>
              </a:ext>
            </a:extLst>
          </p:cNvPr>
          <p:cNvSpPr txBox="1">
            <a:spLocks noChangeArrowheads="1"/>
          </p:cNvSpPr>
          <p:nvPr userDrawn="1"/>
        </p:nvSpPr>
        <p:spPr bwMode="auto">
          <a:xfrm>
            <a:off x="881063" y="6043613"/>
            <a:ext cx="4776787" cy="677862"/>
          </a:xfrm>
          <a:prstGeom prst="rect">
            <a:avLst/>
          </a:prstGeom>
          <a:noFill/>
          <a:ln>
            <a:noFill/>
          </a:ln>
          <a:effectLst/>
        </p:spPr>
        <p:txBody>
          <a:bodyPr lIns="36576" tIns="36576" rIns="36576" bIns="36576"/>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defRPr/>
            </a:pPr>
            <a:r>
              <a:rPr lang="es-ES" altLang="en-US">
                <a:solidFill>
                  <a:srgbClr val="019390"/>
                </a:solidFill>
                <a:latin typeface="Calibri" panose="020F0502020204030204" pitchFamily="34" charset="0"/>
              </a:rPr>
              <a:t>Inteligencia financiera en Head Start </a:t>
            </a:r>
          </a:p>
        </p:txBody>
      </p:sp>
    </p:spTree>
  </p:cSld>
  <p:clrMap bg1="lt1" tx1="dk1" bg2="lt2" tx2="dk2" accent1="accent1" accent2="accent2" accent3="accent3" accent4="accent4" accent5="accent5" accent6="accent6" hlink="hlink" folHlink="folHlink"/>
  <p:sldLayoutIdLst>
    <p:sldLayoutId id="2147484231" r:id="rId1"/>
    <p:sldLayoutId id="2147484221" r:id="rId2"/>
    <p:sldLayoutId id="2147484232" r:id="rId3"/>
    <p:sldLayoutId id="2147484222" r:id="rId4"/>
    <p:sldLayoutId id="2147484223" r:id="rId5"/>
    <p:sldLayoutId id="2147484224" r:id="rId6"/>
    <p:sldLayoutId id="2147484225" r:id="rId7"/>
    <p:sldLayoutId id="2147484226" r:id="rId8"/>
    <p:sldLayoutId id="2147484227" r:id="rId9"/>
    <p:sldLayoutId id="2147484228" r:id="rId10"/>
    <p:sldLayoutId id="2147484229" r:id="rId11"/>
    <p:sldLayoutId id="2147484230" r:id="rId12"/>
    <p:sldLayoutId id="2147484233" r:id="rId13"/>
  </p:sldLayoutIdLst>
  <p:txStyles>
    <p:titleStyle>
      <a:lvl1pPr algn="l" defTabSz="685800" rtl="0" eaLnBrk="0" fontAlgn="base" hangingPunct="0">
        <a:lnSpc>
          <a:spcPct val="90000"/>
        </a:lnSpc>
        <a:spcBef>
          <a:spcPct val="0"/>
        </a:spcBef>
        <a:spcAft>
          <a:spcPct val="0"/>
        </a:spcAft>
        <a:defRPr sz="4400" kern="1200">
          <a:solidFill>
            <a:srgbClr val="0B8F8C"/>
          </a:solidFill>
          <a:latin typeface="Helvetica" pitchFamily="2" charset="0"/>
          <a:ea typeface="+mj-ea"/>
          <a:cs typeface="+mj-cs"/>
        </a:defRPr>
      </a:lvl1pPr>
      <a:lvl2pPr algn="l" defTabSz="685800" rtl="0" eaLnBrk="0" fontAlgn="base" hangingPunct="0">
        <a:lnSpc>
          <a:spcPct val="90000"/>
        </a:lnSpc>
        <a:spcBef>
          <a:spcPct val="0"/>
        </a:spcBef>
        <a:spcAft>
          <a:spcPct val="0"/>
        </a:spcAft>
        <a:defRPr sz="4400">
          <a:solidFill>
            <a:srgbClr val="0B8F8C"/>
          </a:solidFill>
          <a:latin typeface="Helvetica" pitchFamily="2" charset="0"/>
        </a:defRPr>
      </a:lvl2pPr>
      <a:lvl3pPr algn="l" defTabSz="685800" rtl="0" eaLnBrk="0" fontAlgn="base" hangingPunct="0">
        <a:lnSpc>
          <a:spcPct val="90000"/>
        </a:lnSpc>
        <a:spcBef>
          <a:spcPct val="0"/>
        </a:spcBef>
        <a:spcAft>
          <a:spcPct val="0"/>
        </a:spcAft>
        <a:defRPr sz="4400">
          <a:solidFill>
            <a:srgbClr val="0B8F8C"/>
          </a:solidFill>
          <a:latin typeface="Helvetica" pitchFamily="2" charset="0"/>
        </a:defRPr>
      </a:lvl3pPr>
      <a:lvl4pPr algn="l" defTabSz="685800" rtl="0" eaLnBrk="0" fontAlgn="base" hangingPunct="0">
        <a:lnSpc>
          <a:spcPct val="90000"/>
        </a:lnSpc>
        <a:spcBef>
          <a:spcPct val="0"/>
        </a:spcBef>
        <a:spcAft>
          <a:spcPct val="0"/>
        </a:spcAft>
        <a:defRPr sz="4400">
          <a:solidFill>
            <a:srgbClr val="0B8F8C"/>
          </a:solidFill>
          <a:latin typeface="Helvetica" pitchFamily="2" charset="0"/>
        </a:defRPr>
      </a:lvl4pPr>
      <a:lvl5pPr algn="l" defTabSz="685800" rtl="0" eaLnBrk="0" fontAlgn="base" hangingPunct="0">
        <a:lnSpc>
          <a:spcPct val="90000"/>
        </a:lnSpc>
        <a:spcBef>
          <a:spcPct val="0"/>
        </a:spcBef>
        <a:spcAft>
          <a:spcPct val="0"/>
        </a:spcAft>
        <a:defRPr sz="4400">
          <a:solidFill>
            <a:srgbClr val="0B8F8C"/>
          </a:solidFill>
          <a:latin typeface="Helvetica" pitchFamily="2" charset="0"/>
        </a:defRPr>
      </a:lvl5pPr>
      <a:lvl6pPr marL="457200" algn="l" defTabSz="685800" rtl="0" fontAlgn="base">
        <a:lnSpc>
          <a:spcPct val="90000"/>
        </a:lnSpc>
        <a:spcBef>
          <a:spcPct val="0"/>
        </a:spcBef>
        <a:spcAft>
          <a:spcPct val="0"/>
        </a:spcAft>
        <a:defRPr sz="4400">
          <a:solidFill>
            <a:srgbClr val="0B8F8C"/>
          </a:solidFill>
          <a:latin typeface="Helvetica" pitchFamily="2" charset="0"/>
        </a:defRPr>
      </a:lvl6pPr>
      <a:lvl7pPr marL="914400" algn="l" defTabSz="685800" rtl="0" fontAlgn="base">
        <a:lnSpc>
          <a:spcPct val="90000"/>
        </a:lnSpc>
        <a:spcBef>
          <a:spcPct val="0"/>
        </a:spcBef>
        <a:spcAft>
          <a:spcPct val="0"/>
        </a:spcAft>
        <a:defRPr sz="4400">
          <a:solidFill>
            <a:srgbClr val="0B8F8C"/>
          </a:solidFill>
          <a:latin typeface="Helvetica" pitchFamily="2" charset="0"/>
        </a:defRPr>
      </a:lvl7pPr>
      <a:lvl8pPr marL="1371600" algn="l" defTabSz="685800" rtl="0" fontAlgn="base">
        <a:lnSpc>
          <a:spcPct val="90000"/>
        </a:lnSpc>
        <a:spcBef>
          <a:spcPct val="0"/>
        </a:spcBef>
        <a:spcAft>
          <a:spcPct val="0"/>
        </a:spcAft>
        <a:defRPr sz="4400">
          <a:solidFill>
            <a:srgbClr val="0B8F8C"/>
          </a:solidFill>
          <a:latin typeface="Helvetica" pitchFamily="2" charset="0"/>
        </a:defRPr>
      </a:lvl8pPr>
      <a:lvl9pPr marL="1828800" algn="l" defTabSz="685800" rtl="0" fontAlgn="base">
        <a:lnSpc>
          <a:spcPct val="90000"/>
        </a:lnSpc>
        <a:spcBef>
          <a:spcPct val="0"/>
        </a:spcBef>
        <a:spcAft>
          <a:spcPct val="0"/>
        </a:spcAft>
        <a:defRPr sz="4400">
          <a:solidFill>
            <a:srgbClr val="0B8F8C"/>
          </a:solidFill>
          <a:latin typeface="Helvetica" pitchFamily="2" charset="0"/>
        </a:defRPr>
      </a:lvl9pPr>
    </p:titleStyle>
    <p:bodyStyle>
      <a:lvl1pPr marL="228600" indent="-228600" algn="l" defTabSz="685800" rtl="0" eaLnBrk="0" fontAlgn="base" hangingPunct="0">
        <a:lnSpc>
          <a:spcPct val="90000"/>
        </a:lnSpc>
        <a:spcBef>
          <a:spcPts val="750"/>
        </a:spcBef>
        <a:spcAft>
          <a:spcPct val="0"/>
        </a:spcAft>
        <a:buFont typeface="Arial" panose="020B0604020202020204" pitchFamily="34" charset="0"/>
        <a:buChar char="•"/>
        <a:defRPr sz="36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17096D-4E3E-44E4-BE3C-37B463EC6284}"/>
              </a:ext>
            </a:extLst>
          </p:cNvPr>
          <p:cNvSpPr>
            <a:spLocks noGrp="1"/>
          </p:cNvSpPr>
          <p:nvPr>
            <p:ph type="ctrTitle"/>
          </p:nvPr>
        </p:nvSpPr>
        <p:spPr>
          <a:xfrm>
            <a:off x="1066800" y="1716088"/>
            <a:ext cx="10058400" cy="2387600"/>
          </a:xfrm>
        </p:spPr>
        <p:txBody>
          <a:bodyPr rtlCol="0">
            <a:normAutofit fontScale="90000"/>
          </a:bodyPr>
          <a:lstStyle/>
          <a:p>
            <a:pPr eaLnBrk="1" fontAlgn="auto" hangingPunct="1">
              <a:spcAft>
                <a:spcPts val="0"/>
              </a:spcAft>
              <a:defRPr/>
            </a:pPr>
            <a:r>
              <a:rPr lang="es-ES" dirty="0"/>
              <a:t>Cómo ahorrar un dólar….cuando no se tiene ni un centavo de sobra?</a:t>
            </a:r>
          </a:p>
        </p:txBody>
      </p:sp>
      <p:sp>
        <p:nvSpPr>
          <p:cNvPr id="6147" name="Subtitle 2">
            <a:extLst>
              <a:ext uri="{FF2B5EF4-FFF2-40B4-BE49-F238E27FC236}">
                <a16:creationId xmlns:a16="http://schemas.microsoft.com/office/drawing/2014/main" id="{B99CD12D-6B04-4534-8E7A-A33207B89A75}"/>
              </a:ext>
            </a:extLst>
          </p:cNvPr>
          <p:cNvSpPr>
            <a:spLocks noGrp="1"/>
          </p:cNvSpPr>
          <p:nvPr>
            <p:ph type="subTitle" idx="1"/>
          </p:nvPr>
        </p:nvSpPr>
        <p:spPr>
          <a:xfrm>
            <a:off x="1371600" y="4195763"/>
            <a:ext cx="9371013" cy="1655762"/>
          </a:xfrm>
        </p:spPr>
        <p:txBody>
          <a:bodyPr/>
          <a:lstStyle/>
          <a:p>
            <a:pPr eaLnBrk="1" hangingPunct="1"/>
            <a:r>
              <a:rPr lang="es-ES" altLang="en-US"/>
              <a:t>Ponga el nombre, condado, fecha.</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AutoShape 3">
            <a:extLst>
              <a:ext uri="{FF2B5EF4-FFF2-40B4-BE49-F238E27FC236}">
                <a16:creationId xmlns:a16="http://schemas.microsoft.com/office/drawing/2014/main" id="{F29D72B9-A27E-40C9-AE21-7467DA372144}"/>
              </a:ext>
            </a:extLst>
          </p:cNvPr>
          <p:cNvSpPr>
            <a:spLocks noChangeArrowheads="1"/>
          </p:cNvSpPr>
          <p:nvPr/>
        </p:nvSpPr>
        <p:spPr bwMode="auto">
          <a:xfrm>
            <a:off x="533400" y="1663700"/>
            <a:ext cx="1905000" cy="762000"/>
          </a:xfrm>
          <a:prstGeom prst="flowChartProcess">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3600">
                <a:latin typeface="Arial" panose="020B0604020202020204" pitchFamily="34" charset="0"/>
              </a:rPr>
              <a:t>Objetivo</a:t>
            </a:r>
          </a:p>
        </p:txBody>
      </p:sp>
      <p:sp>
        <p:nvSpPr>
          <p:cNvPr id="23555" name="AutoShape 4">
            <a:extLst>
              <a:ext uri="{FF2B5EF4-FFF2-40B4-BE49-F238E27FC236}">
                <a16:creationId xmlns:a16="http://schemas.microsoft.com/office/drawing/2014/main" id="{313B4B72-2F46-4BCB-B5E4-FCD724227671}"/>
              </a:ext>
            </a:extLst>
          </p:cNvPr>
          <p:cNvSpPr>
            <a:spLocks noChangeArrowheads="1"/>
          </p:cNvSpPr>
          <p:nvPr/>
        </p:nvSpPr>
        <p:spPr bwMode="auto">
          <a:xfrm>
            <a:off x="1981200" y="2608263"/>
            <a:ext cx="5334000" cy="762000"/>
          </a:xfrm>
          <a:prstGeom prst="flowChartProcess">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s-ES" altLang="en-US" sz="3600">
                <a:latin typeface="Arial" panose="020B0604020202020204" pitchFamily="34" charset="0"/>
              </a:rPr>
              <a:t>Fecha en que se necesita</a:t>
            </a:r>
          </a:p>
        </p:txBody>
      </p:sp>
      <p:sp>
        <p:nvSpPr>
          <p:cNvPr id="23556" name="AutoShape 5">
            <a:extLst>
              <a:ext uri="{FF2B5EF4-FFF2-40B4-BE49-F238E27FC236}">
                <a16:creationId xmlns:a16="http://schemas.microsoft.com/office/drawing/2014/main" id="{F4A56FAB-55B9-4869-A9B2-FB4F841F9834}"/>
              </a:ext>
            </a:extLst>
          </p:cNvPr>
          <p:cNvSpPr>
            <a:spLocks noChangeArrowheads="1"/>
          </p:cNvSpPr>
          <p:nvPr/>
        </p:nvSpPr>
        <p:spPr bwMode="auto">
          <a:xfrm>
            <a:off x="2692400" y="3554413"/>
            <a:ext cx="4237038" cy="762000"/>
          </a:xfrm>
          <a:prstGeom prst="flowChartProcess">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3600">
                <a:latin typeface="Arial" panose="020B0604020202020204" pitchFamily="34" charset="0"/>
              </a:rPr>
              <a:t>Cantidad necesaria</a:t>
            </a:r>
          </a:p>
        </p:txBody>
      </p:sp>
      <p:sp>
        <p:nvSpPr>
          <p:cNvPr id="23557" name="AutoShape 6">
            <a:extLst>
              <a:ext uri="{FF2B5EF4-FFF2-40B4-BE49-F238E27FC236}">
                <a16:creationId xmlns:a16="http://schemas.microsoft.com/office/drawing/2014/main" id="{DF6CB241-3A42-4EE1-8A18-203DCEB32E6B}"/>
              </a:ext>
            </a:extLst>
          </p:cNvPr>
          <p:cNvSpPr>
            <a:spLocks noChangeArrowheads="1"/>
          </p:cNvSpPr>
          <p:nvPr/>
        </p:nvSpPr>
        <p:spPr bwMode="auto">
          <a:xfrm>
            <a:off x="3489325" y="4560888"/>
            <a:ext cx="6065838" cy="685800"/>
          </a:xfrm>
          <a:prstGeom prst="flowChartProcess">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s-ES" altLang="en-US" sz="3600">
                <a:latin typeface="Arial" panose="020B0604020202020204" pitchFamily="34" charset="0"/>
              </a:rPr>
              <a:t>Cantidad para ahorrar al mes</a:t>
            </a:r>
          </a:p>
        </p:txBody>
      </p:sp>
      <p:sp>
        <p:nvSpPr>
          <p:cNvPr id="23558" name="AutoShape 7">
            <a:extLst>
              <a:ext uri="{FF2B5EF4-FFF2-40B4-BE49-F238E27FC236}">
                <a16:creationId xmlns:a16="http://schemas.microsoft.com/office/drawing/2014/main" id="{9F098641-516E-4E81-B978-4DEBBAC093A6}"/>
              </a:ext>
            </a:extLst>
          </p:cNvPr>
          <p:cNvSpPr>
            <a:spLocks noChangeArrowheads="1"/>
          </p:cNvSpPr>
          <p:nvPr/>
        </p:nvSpPr>
        <p:spPr bwMode="auto">
          <a:xfrm rot="5400000">
            <a:off x="1447800" y="2525713"/>
            <a:ext cx="533400" cy="457200"/>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17694720 60000 65536"/>
              <a:gd name="T13" fmla="*/ 11796480 60000 65536"/>
              <a:gd name="T14" fmla="*/ 11796480 60000 65536"/>
              <a:gd name="T15" fmla="*/ 5898240 60000 65536"/>
              <a:gd name="T16" fmla="*/ 0 60000 65536"/>
              <a:gd name="T17" fmla="*/ 0 60000 65536"/>
              <a:gd name="T18" fmla="*/ 0 w 21600"/>
              <a:gd name="T19" fmla="*/ 14400 h 21600"/>
              <a:gd name="T20" fmla="*/ 18514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200"/>
                </a:lnTo>
                <a:lnTo>
                  <a:pt x="12343" y="7200"/>
                </a:lnTo>
                <a:lnTo>
                  <a:pt x="12343" y="14400"/>
                </a:lnTo>
                <a:lnTo>
                  <a:pt x="0" y="14400"/>
                </a:lnTo>
                <a:lnTo>
                  <a:pt x="0" y="21600"/>
                </a:lnTo>
                <a:lnTo>
                  <a:pt x="18514" y="21600"/>
                </a:lnTo>
                <a:lnTo>
                  <a:pt x="18514" y="7200"/>
                </a:lnTo>
                <a:lnTo>
                  <a:pt x="21600" y="7200"/>
                </a:lnTo>
                <a:lnTo>
                  <a:pt x="15429" y="0"/>
                </a:lnTo>
                <a:close/>
              </a:path>
            </a:pathLst>
          </a:custGeom>
          <a:solidFill>
            <a:srgbClr val="0B8F8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3559" name="AutoShape 8">
            <a:extLst>
              <a:ext uri="{FF2B5EF4-FFF2-40B4-BE49-F238E27FC236}">
                <a16:creationId xmlns:a16="http://schemas.microsoft.com/office/drawing/2014/main" id="{49C1CC0E-CD92-46C9-81C4-079EB8468D15}"/>
              </a:ext>
            </a:extLst>
          </p:cNvPr>
          <p:cNvSpPr>
            <a:spLocks noChangeArrowheads="1"/>
          </p:cNvSpPr>
          <p:nvPr/>
        </p:nvSpPr>
        <p:spPr bwMode="auto">
          <a:xfrm rot="5400000">
            <a:off x="2197100" y="3467100"/>
            <a:ext cx="533400" cy="457200"/>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17694720 60000 65536"/>
              <a:gd name="T13" fmla="*/ 11796480 60000 65536"/>
              <a:gd name="T14" fmla="*/ 11796480 60000 65536"/>
              <a:gd name="T15" fmla="*/ 5898240 60000 65536"/>
              <a:gd name="T16" fmla="*/ 0 60000 65536"/>
              <a:gd name="T17" fmla="*/ 0 60000 65536"/>
              <a:gd name="T18" fmla="*/ 0 w 21600"/>
              <a:gd name="T19" fmla="*/ 14400 h 21600"/>
              <a:gd name="T20" fmla="*/ 18514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200"/>
                </a:lnTo>
                <a:lnTo>
                  <a:pt x="12343" y="7200"/>
                </a:lnTo>
                <a:lnTo>
                  <a:pt x="12343" y="14400"/>
                </a:lnTo>
                <a:lnTo>
                  <a:pt x="0" y="14400"/>
                </a:lnTo>
                <a:lnTo>
                  <a:pt x="0" y="21600"/>
                </a:lnTo>
                <a:lnTo>
                  <a:pt x="18514" y="21600"/>
                </a:lnTo>
                <a:lnTo>
                  <a:pt x="18514" y="7200"/>
                </a:lnTo>
                <a:lnTo>
                  <a:pt x="21600" y="7200"/>
                </a:lnTo>
                <a:lnTo>
                  <a:pt x="15429" y="0"/>
                </a:lnTo>
                <a:close/>
              </a:path>
            </a:pathLst>
          </a:custGeom>
          <a:solidFill>
            <a:srgbClr val="0B8F8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3560" name="AutoShape 9">
            <a:extLst>
              <a:ext uri="{FF2B5EF4-FFF2-40B4-BE49-F238E27FC236}">
                <a16:creationId xmlns:a16="http://schemas.microsoft.com/office/drawing/2014/main" id="{AE8C0A1B-7054-464F-97FD-B7C99B9F0877}"/>
              </a:ext>
            </a:extLst>
          </p:cNvPr>
          <p:cNvSpPr>
            <a:spLocks noChangeArrowheads="1"/>
          </p:cNvSpPr>
          <p:nvPr/>
        </p:nvSpPr>
        <p:spPr bwMode="auto">
          <a:xfrm rot="5400000">
            <a:off x="2994025" y="4433888"/>
            <a:ext cx="533400" cy="457200"/>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17694720 60000 65536"/>
              <a:gd name="T13" fmla="*/ 11796480 60000 65536"/>
              <a:gd name="T14" fmla="*/ 11796480 60000 65536"/>
              <a:gd name="T15" fmla="*/ 5898240 60000 65536"/>
              <a:gd name="T16" fmla="*/ 0 60000 65536"/>
              <a:gd name="T17" fmla="*/ 0 60000 65536"/>
              <a:gd name="T18" fmla="*/ 0 w 21600"/>
              <a:gd name="T19" fmla="*/ 14400 h 21600"/>
              <a:gd name="T20" fmla="*/ 18514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200"/>
                </a:lnTo>
                <a:lnTo>
                  <a:pt x="12343" y="7200"/>
                </a:lnTo>
                <a:lnTo>
                  <a:pt x="12343" y="14400"/>
                </a:lnTo>
                <a:lnTo>
                  <a:pt x="0" y="14400"/>
                </a:lnTo>
                <a:lnTo>
                  <a:pt x="0" y="21600"/>
                </a:lnTo>
                <a:lnTo>
                  <a:pt x="18514" y="21600"/>
                </a:lnTo>
                <a:lnTo>
                  <a:pt x="18514" y="7200"/>
                </a:lnTo>
                <a:lnTo>
                  <a:pt x="21600" y="7200"/>
                </a:lnTo>
                <a:lnTo>
                  <a:pt x="15429" y="0"/>
                </a:lnTo>
                <a:close/>
              </a:path>
            </a:pathLst>
          </a:custGeom>
          <a:solidFill>
            <a:srgbClr val="0B8F8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82954" name="Text Box 10">
            <a:extLst>
              <a:ext uri="{FF2B5EF4-FFF2-40B4-BE49-F238E27FC236}">
                <a16:creationId xmlns:a16="http://schemas.microsoft.com/office/drawing/2014/main" id="{B74DF2D1-6F5F-4F06-A3F8-7E96A2D3ACA8}"/>
              </a:ext>
            </a:extLst>
          </p:cNvPr>
          <p:cNvSpPr txBox="1">
            <a:spLocks noChangeArrowheads="1"/>
          </p:cNvSpPr>
          <p:nvPr/>
        </p:nvSpPr>
        <p:spPr bwMode="auto">
          <a:xfrm>
            <a:off x="1752600" y="1735138"/>
            <a:ext cx="58674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spcBef>
                <a:spcPct val="50000"/>
              </a:spcBef>
            </a:pPr>
            <a:r>
              <a:rPr lang="en-US" altLang="en-US" sz="3600">
                <a:solidFill>
                  <a:srgbClr val="E64A45"/>
                </a:solidFill>
                <a:latin typeface="Arial" panose="020B0604020202020204" pitchFamily="34" charset="0"/>
                <a:cs typeface="Arial" panose="020B0604020202020204" pitchFamily="34" charset="0"/>
              </a:rPr>
              <a:t>= Un automóvil mejor</a:t>
            </a:r>
          </a:p>
        </p:txBody>
      </p:sp>
      <p:sp>
        <p:nvSpPr>
          <p:cNvPr id="82955" name="Text Box 11">
            <a:extLst>
              <a:ext uri="{FF2B5EF4-FFF2-40B4-BE49-F238E27FC236}">
                <a16:creationId xmlns:a16="http://schemas.microsoft.com/office/drawing/2014/main" id="{5B0371A2-1527-4521-96AE-EE8A0A1E2924}"/>
              </a:ext>
            </a:extLst>
          </p:cNvPr>
          <p:cNvSpPr txBox="1">
            <a:spLocks noChangeArrowheads="1"/>
          </p:cNvSpPr>
          <p:nvPr/>
        </p:nvSpPr>
        <p:spPr bwMode="auto">
          <a:xfrm>
            <a:off x="7353300" y="2693988"/>
            <a:ext cx="53340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spcBef>
                <a:spcPct val="50000"/>
              </a:spcBef>
            </a:pPr>
            <a:r>
              <a:rPr lang="en-US" altLang="en-US" sz="3600">
                <a:solidFill>
                  <a:srgbClr val="E64A45"/>
                </a:solidFill>
                <a:latin typeface="Arial" panose="020B0604020202020204" pitchFamily="34" charset="0"/>
              </a:rPr>
              <a:t>= 3 años/36 meses</a:t>
            </a:r>
          </a:p>
        </p:txBody>
      </p:sp>
      <p:sp>
        <p:nvSpPr>
          <p:cNvPr id="82956" name="Text Box 12">
            <a:extLst>
              <a:ext uri="{FF2B5EF4-FFF2-40B4-BE49-F238E27FC236}">
                <a16:creationId xmlns:a16="http://schemas.microsoft.com/office/drawing/2014/main" id="{6BE6038F-9237-4052-9E47-3F842ED4206C}"/>
              </a:ext>
            </a:extLst>
          </p:cNvPr>
          <p:cNvSpPr txBox="1">
            <a:spLocks noChangeArrowheads="1"/>
          </p:cNvSpPr>
          <p:nvPr/>
        </p:nvSpPr>
        <p:spPr bwMode="auto">
          <a:xfrm>
            <a:off x="6629400" y="3641725"/>
            <a:ext cx="22860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spcBef>
                <a:spcPct val="50000"/>
              </a:spcBef>
            </a:pPr>
            <a:r>
              <a:rPr lang="en-US" altLang="en-US" sz="3600">
                <a:solidFill>
                  <a:srgbClr val="E64A45"/>
                </a:solidFill>
                <a:latin typeface="Arial" panose="020B0604020202020204" pitchFamily="34" charset="0"/>
                <a:cs typeface="Arial" panose="020B0604020202020204" pitchFamily="34" charset="0"/>
              </a:rPr>
              <a:t>= $3000 </a:t>
            </a:r>
          </a:p>
        </p:txBody>
      </p:sp>
      <p:sp>
        <p:nvSpPr>
          <p:cNvPr id="82957" name="Text Box 13">
            <a:extLst>
              <a:ext uri="{FF2B5EF4-FFF2-40B4-BE49-F238E27FC236}">
                <a16:creationId xmlns:a16="http://schemas.microsoft.com/office/drawing/2014/main" id="{8434FDF9-1D5F-466B-9016-A26DF377F203}"/>
              </a:ext>
            </a:extLst>
          </p:cNvPr>
          <p:cNvSpPr txBox="1">
            <a:spLocks noChangeArrowheads="1"/>
          </p:cNvSpPr>
          <p:nvPr/>
        </p:nvSpPr>
        <p:spPr bwMode="auto">
          <a:xfrm>
            <a:off x="9521825" y="4606925"/>
            <a:ext cx="1447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spcBef>
                <a:spcPct val="50000"/>
              </a:spcBef>
            </a:pPr>
            <a:r>
              <a:rPr lang="en-US" altLang="en-US" sz="3600">
                <a:solidFill>
                  <a:srgbClr val="E64A45"/>
                </a:solidFill>
                <a:latin typeface="Arial" panose="020B0604020202020204" pitchFamily="34" charset="0"/>
              </a:rPr>
              <a:t>= $83 </a:t>
            </a:r>
          </a:p>
        </p:txBody>
      </p:sp>
      <p:sp>
        <p:nvSpPr>
          <p:cNvPr id="23565" name="Title 2">
            <a:extLst>
              <a:ext uri="{FF2B5EF4-FFF2-40B4-BE49-F238E27FC236}">
                <a16:creationId xmlns:a16="http://schemas.microsoft.com/office/drawing/2014/main" id="{8EF00E3C-6F05-4681-9F59-7A716905A920}"/>
              </a:ext>
            </a:extLst>
          </p:cNvPr>
          <p:cNvSpPr>
            <a:spLocks noGrp="1"/>
          </p:cNvSpPr>
          <p:nvPr>
            <p:ph type="title"/>
          </p:nvPr>
        </p:nvSpPr>
        <p:spPr/>
        <p:txBody>
          <a:bodyPr/>
          <a:lstStyle/>
          <a:p>
            <a:pPr eaLnBrk="1" hangingPunct="1"/>
            <a:r>
              <a:rPr lang="es-ES" altLang="en-US">
                <a:latin typeface="Helvetica" panose="020B0604020202020204" pitchFamily="34" charset="0"/>
              </a:rPr>
              <a:t>¿Cuál es el precio de cada objetivo?</a:t>
            </a:r>
            <a:endParaRPr lang="en-US" altLang="en-US">
              <a:latin typeface="Helvetica" panose="020B0604020202020204" pitchFamily="34" charset="0"/>
            </a:endParaRPr>
          </a:p>
        </p:txBody>
      </p:sp>
      <p:pic>
        <p:nvPicPr>
          <p:cNvPr id="23566" name="Picture 14">
            <a:extLst>
              <a:ext uri="{FF2B5EF4-FFF2-40B4-BE49-F238E27FC236}">
                <a16:creationId xmlns:a16="http://schemas.microsoft.com/office/drawing/2014/main" id="{8FA78D7E-2B68-46AB-9C9D-96B21B25F96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964738" y="1217613"/>
            <a:ext cx="1009650" cy="1036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8295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8295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8295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829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54" grpId="0" autoUpdateAnimBg="0"/>
      <p:bldP spid="82955" grpId="0" autoUpdateAnimBg="0"/>
      <p:bldP spid="82956" grpId="0" autoUpdateAnimBg="0"/>
      <p:bldP spid="82957"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2">
            <a:extLst>
              <a:ext uri="{FF2B5EF4-FFF2-40B4-BE49-F238E27FC236}">
                <a16:creationId xmlns:a16="http://schemas.microsoft.com/office/drawing/2014/main" id="{B19AF29E-50C9-45C1-A7F5-8220117F4F81}"/>
              </a:ext>
            </a:extLst>
          </p:cNvPr>
          <p:cNvSpPr>
            <a:spLocks noGrp="1"/>
          </p:cNvSpPr>
          <p:nvPr>
            <p:ph type="title"/>
          </p:nvPr>
        </p:nvSpPr>
        <p:spPr/>
        <p:txBody>
          <a:bodyPr/>
          <a:lstStyle/>
          <a:p>
            <a:pPr eaLnBrk="1" hangingPunct="1"/>
            <a:r>
              <a:rPr lang="en-US" altLang="en-US">
                <a:latin typeface="Helvetica" panose="020B0604020202020204" pitchFamily="34" charset="0"/>
              </a:rPr>
              <a:t>Ideas para ahorrar dinero</a:t>
            </a:r>
          </a:p>
        </p:txBody>
      </p:sp>
      <p:sp>
        <p:nvSpPr>
          <p:cNvPr id="25603" name="Content Placeholder 1">
            <a:extLst>
              <a:ext uri="{FF2B5EF4-FFF2-40B4-BE49-F238E27FC236}">
                <a16:creationId xmlns:a16="http://schemas.microsoft.com/office/drawing/2014/main" id="{79DAC154-8375-4B07-AA86-D96F77F820F0}"/>
              </a:ext>
            </a:extLst>
          </p:cNvPr>
          <p:cNvSpPr>
            <a:spLocks noGrp="1"/>
          </p:cNvSpPr>
          <p:nvPr>
            <p:ph idx="1"/>
          </p:nvPr>
        </p:nvSpPr>
        <p:spPr>
          <a:xfrm>
            <a:off x="838200" y="1825625"/>
            <a:ext cx="10515600" cy="841375"/>
          </a:xfrm>
        </p:spPr>
        <p:txBody>
          <a:bodyPr/>
          <a:lstStyle/>
          <a:p>
            <a:pPr eaLnBrk="1" hangingPunct="1"/>
            <a:r>
              <a:rPr lang="en-US" altLang="en-US"/>
              <a:t>Organícese (más o menos)</a:t>
            </a:r>
          </a:p>
          <a:p>
            <a:pPr eaLnBrk="1" hangingPunct="1"/>
            <a:endParaRPr lang="en-US" altLang="en-US"/>
          </a:p>
        </p:txBody>
      </p:sp>
      <p:pic>
        <p:nvPicPr>
          <p:cNvPr id="25604" name="Picture 1">
            <a:extLst>
              <a:ext uri="{FF2B5EF4-FFF2-40B4-BE49-F238E27FC236}">
                <a16:creationId xmlns:a16="http://schemas.microsoft.com/office/drawing/2014/main" id="{5256ABEB-AA11-4181-ABF5-61CB98B55B5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714516">
            <a:off x="6367463" y="2570163"/>
            <a:ext cx="3003550" cy="272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2">
            <a:extLst>
              <a:ext uri="{FF2B5EF4-FFF2-40B4-BE49-F238E27FC236}">
                <a16:creationId xmlns:a16="http://schemas.microsoft.com/office/drawing/2014/main" id="{DDF833EF-850D-439B-B747-5DFE8216E5A3}"/>
              </a:ext>
            </a:extLst>
          </p:cNvPr>
          <p:cNvSpPr>
            <a:spLocks noGrp="1"/>
          </p:cNvSpPr>
          <p:nvPr>
            <p:ph type="title"/>
          </p:nvPr>
        </p:nvSpPr>
        <p:spPr/>
        <p:txBody>
          <a:bodyPr/>
          <a:lstStyle/>
          <a:p>
            <a:pPr eaLnBrk="1" hangingPunct="1"/>
            <a:r>
              <a:rPr lang="en-US" altLang="en-US">
                <a:latin typeface="Helvetica" panose="020B0604020202020204" pitchFamily="34" charset="0"/>
              </a:rPr>
              <a:t>Ideas para ahorrar dinero</a:t>
            </a:r>
          </a:p>
        </p:txBody>
      </p:sp>
      <p:sp>
        <p:nvSpPr>
          <p:cNvPr id="27651" name="Content Placeholder 1">
            <a:extLst>
              <a:ext uri="{FF2B5EF4-FFF2-40B4-BE49-F238E27FC236}">
                <a16:creationId xmlns:a16="http://schemas.microsoft.com/office/drawing/2014/main" id="{2E5EC4FC-39D4-4151-AB63-E61D19F7D3AA}"/>
              </a:ext>
            </a:extLst>
          </p:cNvPr>
          <p:cNvSpPr>
            <a:spLocks noGrp="1"/>
          </p:cNvSpPr>
          <p:nvPr>
            <p:ph idx="1"/>
          </p:nvPr>
        </p:nvSpPr>
        <p:spPr/>
        <p:txBody>
          <a:bodyPr/>
          <a:lstStyle/>
          <a:p>
            <a:pPr eaLnBrk="1" hangingPunct="1"/>
            <a:r>
              <a:rPr lang="en-US" altLang="en-US"/>
              <a:t>Busque los goteos pequeños</a:t>
            </a:r>
          </a:p>
        </p:txBody>
      </p:sp>
      <p:sp>
        <p:nvSpPr>
          <p:cNvPr id="27652" name="Rectangle 5">
            <a:extLst>
              <a:ext uri="{FF2B5EF4-FFF2-40B4-BE49-F238E27FC236}">
                <a16:creationId xmlns:a16="http://schemas.microsoft.com/office/drawing/2014/main" id="{9FB713B0-CD49-4DB7-AD45-762C4A6DD4CF}"/>
              </a:ext>
            </a:extLst>
          </p:cNvPr>
          <p:cNvSpPr>
            <a:spLocks noChangeArrowheads="1"/>
          </p:cNvSpPr>
          <p:nvPr/>
        </p:nvSpPr>
        <p:spPr bwMode="auto">
          <a:xfrm>
            <a:off x="1219200" y="3240088"/>
            <a:ext cx="7772400"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s-ES" altLang="en-US" sz="3600" i="1">
                <a:solidFill>
                  <a:srgbClr val="E64A45"/>
                </a:solidFill>
                <a:latin typeface="Arial" panose="020B0604020202020204" pitchFamily="34" charset="0"/>
                <a:cs typeface="Arial" panose="020B0604020202020204" pitchFamily="34" charset="0"/>
              </a:rPr>
              <a:t>“Pequeños goteos pueden hundir barcos grandes.”</a:t>
            </a:r>
            <a:br>
              <a:rPr lang="en-US" altLang="en-US" sz="3600" i="1">
                <a:solidFill>
                  <a:srgbClr val="E64A45"/>
                </a:solidFill>
                <a:latin typeface="Arial" panose="020B0604020202020204" pitchFamily="34" charset="0"/>
                <a:cs typeface="Arial" panose="020B0604020202020204" pitchFamily="34" charset="0"/>
              </a:rPr>
            </a:br>
            <a:r>
              <a:rPr lang="en-US" altLang="en-US" sz="3600" i="1">
                <a:solidFill>
                  <a:srgbClr val="E64A45"/>
                </a:solidFill>
                <a:latin typeface="Arial" panose="020B0604020202020204" pitchFamily="34" charset="0"/>
                <a:cs typeface="Arial" panose="020B0604020202020204" pitchFamily="34" charset="0"/>
              </a:rPr>
              <a:t>-- Ben Franklin </a:t>
            </a:r>
            <a:endParaRPr lang="en-US" altLang="en-US" sz="3600">
              <a:solidFill>
                <a:srgbClr val="E64A45"/>
              </a:solidFill>
              <a:latin typeface="Arial" panose="020B0604020202020204" pitchFamily="34" charset="0"/>
              <a:cs typeface="Arial" panose="020B0604020202020204" pitchFamily="34" charset="0"/>
            </a:endParaRPr>
          </a:p>
        </p:txBody>
      </p:sp>
      <p:pic>
        <p:nvPicPr>
          <p:cNvPr id="27653" name="Picture 1">
            <a:extLst>
              <a:ext uri="{FF2B5EF4-FFF2-40B4-BE49-F238E27FC236}">
                <a16:creationId xmlns:a16="http://schemas.microsoft.com/office/drawing/2014/main" id="{05D07D8B-0C15-4010-986E-0AFE27785BF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516938" y="661988"/>
            <a:ext cx="3916362" cy="4360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230E9929-BB62-496C-A892-94EE49DC713B}"/>
              </a:ext>
            </a:extLst>
          </p:cNvPr>
          <p:cNvGrpSpPr>
            <a:grpSpLocks/>
          </p:cNvGrpSpPr>
          <p:nvPr/>
        </p:nvGrpSpPr>
        <p:grpSpPr bwMode="auto">
          <a:xfrm>
            <a:off x="838200" y="3340100"/>
            <a:ext cx="3810000" cy="646113"/>
            <a:chOff x="838200" y="3340099"/>
            <a:chExt cx="3810000" cy="646113"/>
          </a:xfrm>
        </p:grpSpPr>
        <p:sp>
          <p:nvSpPr>
            <p:cNvPr id="29702" name="Rectangle 7">
              <a:extLst>
                <a:ext uri="{FF2B5EF4-FFF2-40B4-BE49-F238E27FC236}">
                  <a16:creationId xmlns:a16="http://schemas.microsoft.com/office/drawing/2014/main" id="{D75B5A0E-6C97-433C-AEC5-3B80687F560C}"/>
                </a:ext>
              </a:extLst>
            </p:cNvPr>
            <p:cNvSpPr>
              <a:spLocks noChangeArrowheads="1"/>
            </p:cNvSpPr>
            <p:nvPr/>
          </p:nvSpPr>
          <p:spPr bwMode="auto">
            <a:xfrm>
              <a:off x="838200" y="3340099"/>
              <a:ext cx="3810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en-US" sz="3600">
                  <a:solidFill>
                    <a:srgbClr val="0B8F8C"/>
                  </a:solidFill>
                  <a:latin typeface="Arial" panose="020B0604020202020204" pitchFamily="34" charset="0"/>
                  <a:cs typeface="Arial" panose="020B0604020202020204" pitchFamily="34" charset="0"/>
                </a:rPr>
                <a:t>(compras, TV)</a:t>
              </a:r>
            </a:p>
          </p:txBody>
        </p:sp>
        <p:sp>
          <p:nvSpPr>
            <p:cNvPr id="29703" name="Line 5">
              <a:extLst>
                <a:ext uri="{FF2B5EF4-FFF2-40B4-BE49-F238E27FC236}">
                  <a16:creationId xmlns:a16="http://schemas.microsoft.com/office/drawing/2014/main" id="{18CD65C2-0E67-4082-8093-DC76F343ED6B}"/>
                </a:ext>
              </a:extLst>
            </p:cNvPr>
            <p:cNvSpPr>
              <a:spLocks noChangeShapeType="1"/>
            </p:cNvSpPr>
            <p:nvPr/>
          </p:nvSpPr>
          <p:spPr bwMode="auto">
            <a:xfrm flipV="1">
              <a:off x="1066800" y="3601242"/>
              <a:ext cx="3390900" cy="208758"/>
            </a:xfrm>
            <a:prstGeom prst="line">
              <a:avLst/>
            </a:prstGeom>
            <a:noFill/>
            <a:ln w="4445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29699" name="Title 3">
            <a:extLst>
              <a:ext uri="{FF2B5EF4-FFF2-40B4-BE49-F238E27FC236}">
                <a16:creationId xmlns:a16="http://schemas.microsoft.com/office/drawing/2014/main" id="{6DB85356-14B2-4843-9074-201376938CFE}"/>
              </a:ext>
            </a:extLst>
          </p:cNvPr>
          <p:cNvSpPr>
            <a:spLocks noGrp="1"/>
          </p:cNvSpPr>
          <p:nvPr>
            <p:ph type="title"/>
          </p:nvPr>
        </p:nvSpPr>
        <p:spPr/>
        <p:txBody>
          <a:bodyPr/>
          <a:lstStyle/>
          <a:p>
            <a:pPr eaLnBrk="1" hangingPunct="1"/>
            <a:r>
              <a:rPr lang="en-US" altLang="en-US">
                <a:latin typeface="Helvetica" panose="020B0604020202020204" pitchFamily="34" charset="0"/>
              </a:rPr>
              <a:t>Ideas para ahorrar dinero</a:t>
            </a:r>
          </a:p>
        </p:txBody>
      </p:sp>
      <p:sp>
        <p:nvSpPr>
          <p:cNvPr id="29700" name="Content Placeholder 1">
            <a:extLst>
              <a:ext uri="{FF2B5EF4-FFF2-40B4-BE49-F238E27FC236}">
                <a16:creationId xmlns:a16="http://schemas.microsoft.com/office/drawing/2014/main" id="{54D1D03A-DA84-45B3-87BB-AA8EF5DB4F58}"/>
              </a:ext>
            </a:extLst>
          </p:cNvPr>
          <p:cNvSpPr>
            <a:spLocks noGrp="1"/>
          </p:cNvSpPr>
          <p:nvPr>
            <p:ph idx="1"/>
          </p:nvPr>
        </p:nvSpPr>
        <p:spPr>
          <a:xfrm>
            <a:off x="838200" y="1825625"/>
            <a:ext cx="10515600" cy="1374775"/>
          </a:xfrm>
        </p:spPr>
        <p:txBody>
          <a:bodyPr/>
          <a:lstStyle/>
          <a:p>
            <a:pPr eaLnBrk="1" hangingPunct="1"/>
            <a:r>
              <a:rPr lang="es-ES" altLang="en-US"/>
              <a:t>Busque cosas entretenidas que hacer que no cuesten mucho dinero</a:t>
            </a:r>
          </a:p>
        </p:txBody>
      </p:sp>
      <p:pic>
        <p:nvPicPr>
          <p:cNvPr id="29701" name="Picture 1">
            <a:extLst>
              <a:ext uri="{FF2B5EF4-FFF2-40B4-BE49-F238E27FC236}">
                <a16:creationId xmlns:a16="http://schemas.microsoft.com/office/drawing/2014/main" id="{34163D4E-47AC-421B-B60E-123B09C18B7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2819400"/>
            <a:ext cx="4773613" cy="308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3">
            <a:extLst>
              <a:ext uri="{FF2B5EF4-FFF2-40B4-BE49-F238E27FC236}">
                <a16:creationId xmlns:a16="http://schemas.microsoft.com/office/drawing/2014/main" id="{FC89C78E-A2CE-40CA-8917-1290DE6DA36C}"/>
              </a:ext>
            </a:extLst>
          </p:cNvPr>
          <p:cNvSpPr>
            <a:spLocks noGrp="1"/>
          </p:cNvSpPr>
          <p:nvPr>
            <p:ph type="title"/>
          </p:nvPr>
        </p:nvSpPr>
        <p:spPr/>
        <p:txBody>
          <a:bodyPr/>
          <a:lstStyle/>
          <a:p>
            <a:pPr eaLnBrk="1" hangingPunct="1"/>
            <a:r>
              <a:rPr lang="en-US" altLang="en-US">
                <a:latin typeface="Helvetica" panose="020B0604020202020204" pitchFamily="34" charset="0"/>
              </a:rPr>
              <a:t>Ideas para ahorrar dinero</a:t>
            </a:r>
          </a:p>
        </p:txBody>
      </p:sp>
      <p:sp>
        <p:nvSpPr>
          <p:cNvPr id="31747" name="Content Placeholder 1">
            <a:extLst>
              <a:ext uri="{FF2B5EF4-FFF2-40B4-BE49-F238E27FC236}">
                <a16:creationId xmlns:a16="http://schemas.microsoft.com/office/drawing/2014/main" id="{38D6849D-A0BD-4463-B72A-FABBC7F82B22}"/>
              </a:ext>
            </a:extLst>
          </p:cNvPr>
          <p:cNvSpPr>
            <a:spLocks noGrp="1"/>
          </p:cNvSpPr>
          <p:nvPr>
            <p:ph idx="1"/>
          </p:nvPr>
        </p:nvSpPr>
        <p:spPr>
          <a:xfrm>
            <a:off x="838200" y="1825625"/>
            <a:ext cx="6248400" cy="4351338"/>
          </a:xfrm>
        </p:spPr>
        <p:txBody>
          <a:bodyPr/>
          <a:lstStyle/>
          <a:p>
            <a:pPr eaLnBrk="1" hangingPunct="1"/>
            <a:r>
              <a:rPr lang="es-ES" altLang="en-US"/>
              <a:t>Limite las compras al por mayor</a:t>
            </a:r>
          </a:p>
          <a:p>
            <a:pPr eaLnBrk="1" hangingPunct="1"/>
            <a:endParaRPr lang="en-US" altLang="en-US"/>
          </a:p>
        </p:txBody>
      </p:sp>
      <p:pic>
        <p:nvPicPr>
          <p:cNvPr id="31748" name="Picture 1">
            <a:extLst>
              <a:ext uri="{FF2B5EF4-FFF2-40B4-BE49-F238E27FC236}">
                <a16:creationId xmlns:a16="http://schemas.microsoft.com/office/drawing/2014/main" id="{51F27D7F-927C-45E9-8747-8DB456EFB19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18300" y="1222375"/>
            <a:ext cx="4614863" cy="441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2">
            <a:extLst>
              <a:ext uri="{FF2B5EF4-FFF2-40B4-BE49-F238E27FC236}">
                <a16:creationId xmlns:a16="http://schemas.microsoft.com/office/drawing/2014/main" id="{BAED991E-9F37-410C-AC15-82EB76734B59}"/>
              </a:ext>
            </a:extLst>
          </p:cNvPr>
          <p:cNvSpPr>
            <a:spLocks noGrp="1"/>
          </p:cNvSpPr>
          <p:nvPr>
            <p:ph type="title"/>
          </p:nvPr>
        </p:nvSpPr>
        <p:spPr/>
        <p:txBody>
          <a:bodyPr/>
          <a:lstStyle/>
          <a:p>
            <a:pPr eaLnBrk="1" hangingPunct="1"/>
            <a:r>
              <a:rPr lang="en-US" altLang="en-US">
                <a:latin typeface="Helvetica" panose="020B0604020202020204" pitchFamily="34" charset="0"/>
              </a:rPr>
              <a:t>Ideas para ahorrar dinero</a:t>
            </a:r>
          </a:p>
        </p:txBody>
      </p:sp>
      <p:sp>
        <p:nvSpPr>
          <p:cNvPr id="33796" name="Content Placeholder 1">
            <a:extLst>
              <a:ext uri="{FF2B5EF4-FFF2-40B4-BE49-F238E27FC236}">
                <a16:creationId xmlns:a16="http://schemas.microsoft.com/office/drawing/2014/main" id="{302218BF-0BC6-43C3-918F-84C30BBE2F69}"/>
              </a:ext>
            </a:extLst>
          </p:cNvPr>
          <p:cNvSpPr>
            <a:spLocks noGrp="1"/>
          </p:cNvSpPr>
          <p:nvPr>
            <p:ph idx="1"/>
          </p:nvPr>
        </p:nvSpPr>
        <p:spPr/>
        <p:txBody>
          <a:bodyPr/>
          <a:lstStyle/>
          <a:p>
            <a:pPr eaLnBrk="1" hangingPunct="1"/>
            <a:r>
              <a:rPr lang="en-US" altLang="en-US"/>
              <a:t>Cómprelo más barato</a:t>
            </a:r>
          </a:p>
          <a:p>
            <a:pPr eaLnBrk="1" hangingPunct="1"/>
            <a:r>
              <a:rPr lang="en-US" altLang="en-US"/>
              <a:t>Hágalo durar más</a:t>
            </a:r>
          </a:p>
          <a:p>
            <a:pPr eaLnBrk="1" hangingPunct="1"/>
            <a:r>
              <a:rPr lang="en-US" altLang="en-US"/>
              <a:t>Úselo menos</a:t>
            </a:r>
          </a:p>
        </p:txBody>
      </p:sp>
      <p:grpSp>
        <p:nvGrpSpPr>
          <p:cNvPr id="2" name="Group 28">
            <a:extLst>
              <a:ext uri="{FF2B5EF4-FFF2-40B4-BE49-F238E27FC236}">
                <a16:creationId xmlns:a16="http://schemas.microsoft.com/office/drawing/2014/main" id="{4727DC00-2C54-470F-9F59-1F9794A87732}"/>
              </a:ext>
            </a:extLst>
          </p:cNvPr>
          <p:cNvGrpSpPr>
            <a:grpSpLocks/>
          </p:cNvGrpSpPr>
          <p:nvPr/>
        </p:nvGrpSpPr>
        <p:grpSpPr bwMode="auto">
          <a:xfrm>
            <a:off x="6442075" y="1036638"/>
            <a:ext cx="4830763" cy="5013325"/>
            <a:chOff x="6065838" y="750888"/>
            <a:chExt cx="4830762" cy="5013325"/>
          </a:xfrm>
        </p:grpSpPr>
        <p:sp>
          <p:nvSpPr>
            <p:cNvPr id="30" name="Explosion 1 29">
              <a:extLst>
                <a:ext uri="{FF2B5EF4-FFF2-40B4-BE49-F238E27FC236}">
                  <a16:creationId xmlns:a16="http://schemas.microsoft.com/office/drawing/2014/main" id="{2FA6835F-D7A8-40B2-8C15-0CA2481D0FC8}"/>
                </a:ext>
              </a:extLst>
            </p:cNvPr>
            <p:cNvSpPr/>
            <p:nvPr/>
          </p:nvSpPr>
          <p:spPr>
            <a:xfrm>
              <a:off x="6065838" y="750888"/>
              <a:ext cx="4830762" cy="5013325"/>
            </a:xfrm>
            <a:prstGeom prst="irregularSeal1">
              <a:avLst/>
            </a:prstGeom>
            <a:solidFill>
              <a:srgbClr val="E64A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3798" name="TextBox 2">
              <a:extLst>
                <a:ext uri="{FF2B5EF4-FFF2-40B4-BE49-F238E27FC236}">
                  <a16:creationId xmlns:a16="http://schemas.microsoft.com/office/drawing/2014/main" id="{C997D0F0-69E9-42B7-B1B7-C882CE7F61EB}"/>
                </a:ext>
              </a:extLst>
            </p:cNvPr>
            <p:cNvSpPr txBox="1">
              <a:spLocks noChangeArrowheads="1"/>
            </p:cNvSpPr>
            <p:nvPr/>
          </p:nvSpPr>
          <p:spPr bwMode="auto">
            <a:xfrm>
              <a:off x="7186613" y="2362200"/>
              <a:ext cx="2590800"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4400">
                  <a:solidFill>
                    <a:schemeClr val="bg1"/>
                  </a:solidFill>
                  <a:latin typeface="Bodoni Poster" pitchFamily="18" charset="0"/>
                </a:rPr>
                <a:t>ON</a:t>
              </a:r>
              <a:br>
                <a:rPr lang="en-US" altLang="en-US" sz="4400">
                  <a:solidFill>
                    <a:schemeClr val="bg1"/>
                  </a:solidFill>
                  <a:latin typeface="Bodoni Poster" pitchFamily="18" charset="0"/>
                </a:rPr>
              </a:br>
              <a:r>
                <a:rPr lang="en-US" altLang="en-US" sz="4400">
                  <a:solidFill>
                    <a:schemeClr val="bg1"/>
                  </a:solidFill>
                  <a:latin typeface="Bodoni Poster" pitchFamily="18" charset="0"/>
                </a:rPr>
                <a:t>SALE!</a:t>
              </a:r>
            </a:p>
          </p:txBody>
        </p:sp>
      </p:gr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379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3796">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379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4">
            <a:extLst>
              <a:ext uri="{FF2B5EF4-FFF2-40B4-BE49-F238E27FC236}">
                <a16:creationId xmlns:a16="http://schemas.microsoft.com/office/drawing/2014/main" id="{7B63CB2D-9EE1-4E64-B9C6-16F5319B9348}"/>
              </a:ext>
            </a:extLst>
          </p:cNvPr>
          <p:cNvSpPr>
            <a:spLocks noGrp="1"/>
          </p:cNvSpPr>
          <p:nvPr>
            <p:ph type="title"/>
          </p:nvPr>
        </p:nvSpPr>
        <p:spPr/>
        <p:txBody>
          <a:bodyPr/>
          <a:lstStyle/>
          <a:p>
            <a:pPr eaLnBrk="1" hangingPunct="1"/>
            <a:r>
              <a:rPr lang="en-US" altLang="en-US">
                <a:latin typeface="Helvetica" panose="020B0604020202020204" pitchFamily="34" charset="0"/>
              </a:rPr>
              <a:t>Ideas para ahorrar dinero</a:t>
            </a:r>
          </a:p>
        </p:txBody>
      </p:sp>
      <p:sp>
        <p:nvSpPr>
          <p:cNvPr id="35843" name="Content Placeholder 3">
            <a:extLst>
              <a:ext uri="{FF2B5EF4-FFF2-40B4-BE49-F238E27FC236}">
                <a16:creationId xmlns:a16="http://schemas.microsoft.com/office/drawing/2014/main" id="{5BA2634C-FE0B-4987-B854-EFE20909201B}"/>
              </a:ext>
            </a:extLst>
          </p:cNvPr>
          <p:cNvSpPr>
            <a:spLocks noGrp="1"/>
          </p:cNvSpPr>
          <p:nvPr>
            <p:ph idx="1"/>
          </p:nvPr>
        </p:nvSpPr>
        <p:spPr/>
        <p:txBody>
          <a:bodyPr/>
          <a:lstStyle/>
          <a:p>
            <a:pPr eaLnBrk="1" hangingPunct="1"/>
            <a:r>
              <a:rPr lang="es-ES" altLang="en-US"/>
              <a:t>¡Tenga cuidado con el crédito!</a:t>
            </a:r>
          </a:p>
          <a:p>
            <a:pPr eaLnBrk="1" hangingPunct="1"/>
            <a:endParaRPr lang="en-US" altLang="en-US"/>
          </a:p>
        </p:txBody>
      </p:sp>
      <p:pic>
        <p:nvPicPr>
          <p:cNvPr id="35844" name="Picture 29">
            <a:extLst>
              <a:ext uri="{FF2B5EF4-FFF2-40B4-BE49-F238E27FC236}">
                <a16:creationId xmlns:a16="http://schemas.microsoft.com/office/drawing/2014/main" id="{AC083ED0-50C6-4DF3-8C30-E1DAE16D1C2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483855">
            <a:off x="6477000" y="3079750"/>
            <a:ext cx="3892550" cy="2443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a:extLst>
              <a:ext uri="{FF2B5EF4-FFF2-40B4-BE49-F238E27FC236}">
                <a16:creationId xmlns:a16="http://schemas.microsoft.com/office/drawing/2014/main" id="{8829C94B-919F-4044-B633-86978A5A6793}"/>
              </a:ext>
            </a:extLst>
          </p:cNvPr>
          <p:cNvSpPr>
            <a:spLocks noGrp="1"/>
          </p:cNvSpPr>
          <p:nvPr>
            <p:ph type="title"/>
          </p:nvPr>
        </p:nvSpPr>
        <p:spPr>
          <a:xfrm>
            <a:off x="838200" y="1371600"/>
            <a:ext cx="10515600" cy="1647825"/>
          </a:xfrm>
        </p:spPr>
        <p:txBody>
          <a:bodyPr/>
          <a:lstStyle/>
          <a:p>
            <a:pPr algn="ctr"/>
            <a:r>
              <a:rPr lang="es-ES" altLang="en-US" sz="3200">
                <a:solidFill>
                  <a:schemeClr val="tx1"/>
                </a:solidFill>
                <a:latin typeface="Arial" panose="020B0604020202020204" pitchFamily="34" charset="0"/>
                <a:cs typeface="Arial" panose="020B0604020202020204" pitchFamily="34" charset="0"/>
              </a:rPr>
              <a:t>Saldo actual en la tarjeta de crédito = $1,715.24</a:t>
            </a:r>
            <a:br>
              <a:rPr lang="es-ES" altLang="en-US" sz="3200">
                <a:solidFill>
                  <a:schemeClr val="tx1"/>
                </a:solidFill>
                <a:latin typeface="Arial" panose="020B0604020202020204" pitchFamily="34" charset="0"/>
                <a:cs typeface="Arial" panose="020B0604020202020204" pitchFamily="34" charset="0"/>
              </a:rPr>
            </a:br>
            <a:r>
              <a:rPr lang="es-ES" altLang="en-US" sz="3200">
                <a:solidFill>
                  <a:schemeClr val="tx1"/>
                </a:solidFill>
                <a:latin typeface="Arial" panose="020B0604020202020204" pitchFamily="34" charset="0"/>
                <a:cs typeface="Arial" panose="020B0604020202020204" pitchFamily="34" charset="0"/>
              </a:rPr>
              <a:t>Pago mínimo pendiente = $18</a:t>
            </a:r>
            <a:br>
              <a:rPr lang="es-ES" altLang="en-US" sz="3200">
                <a:solidFill>
                  <a:schemeClr val="tx1"/>
                </a:solidFill>
                <a:latin typeface="Arial" panose="020B0604020202020204" pitchFamily="34" charset="0"/>
                <a:cs typeface="Arial" panose="020B0604020202020204" pitchFamily="34" charset="0"/>
              </a:rPr>
            </a:br>
            <a:r>
              <a:rPr lang="es-ES" altLang="en-US" sz="3200">
                <a:solidFill>
                  <a:schemeClr val="tx1"/>
                </a:solidFill>
                <a:latin typeface="Arial" panose="020B0604020202020204" pitchFamily="34" charset="0"/>
                <a:cs typeface="Arial" panose="020B0604020202020204" pitchFamily="34" charset="0"/>
              </a:rPr>
              <a:t>Fecha de vencimiento = 21 días</a:t>
            </a:r>
            <a:endParaRPr lang="en-US" altLang="en-US" sz="3200">
              <a:latin typeface="Helvetica" panose="020B0604020202020204" pitchFamily="34" charset="0"/>
            </a:endParaRPr>
          </a:p>
        </p:txBody>
      </p:sp>
      <p:graphicFrame>
        <p:nvGraphicFramePr>
          <p:cNvPr id="4" name="Group 23">
            <a:extLst>
              <a:ext uri="{FF2B5EF4-FFF2-40B4-BE49-F238E27FC236}">
                <a16:creationId xmlns:a16="http://schemas.microsoft.com/office/drawing/2014/main" id="{2A332B0E-021A-4A58-A125-A992E0A192B0}"/>
              </a:ext>
            </a:extLst>
          </p:cNvPr>
          <p:cNvGraphicFramePr>
            <a:graphicFrameLocks noGrp="1"/>
          </p:cNvGraphicFramePr>
          <p:nvPr/>
        </p:nvGraphicFramePr>
        <p:xfrm>
          <a:off x="1752600" y="3024188"/>
          <a:ext cx="8686800" cy="2889250"/>
        </p:xfrm>
        <a:graphic>
          <a:graphicData uri="http://schemas.openxmlformats.org/drawingml/2006/table">
            <a:tbl>
              <a:tblPr/>
              <a:tblGrid>
                <a:gridCol w="3208338">
                  <a:extLst>
                    <a:ext uri="{9D8B030D-6E8A-4147-A177-3AD203B41FA5}">
                      <a16:colId xmlns:a16="http://schemas.microsoft.com/office/drawing/2014/main" val="20000"/>
                    </a:ext>
                  </a:extLst>
                </a:gridCol>
                <a:gridCol w="2768600">
                  <a:extLst>
                    <a:ext uri="{9D8B030D-6E8A-4147-A177-3AD203B41FA5}">
                      <a16:colId xmlns:a16="http://schemas.microsoft.com/office/drawing/2014/main" val="20001"/>
                    </a:ext>
                  </a:extLst>
                </a:gridCol>
                <a:gridCol w="2709862">
                  <a:extLst>
                    <a:ext uri="{9D8B030D-6E8A-4147-A177-3AD203B41FA5}">
                      <a16:colId xmlns:a16="http://schemas.microsoft.com/office/drawing/2014/main" val="20002"/>
                    </a:ext>
                  </a:extLst>
                </a:gridCol>
              </a:tblGrid>
              <a:tr h="118869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es-ES" sz="1800" b="1" dirty="0">
                          <a:latin typeface="Arial" panose="020B0604020202020204" pitchFamily="34" charset="0"/>
                          <a:cs typeface="Arial" panose="020B0604020202020204" pitchFamily="34" charset="0"/>
                        </a:rPr>
                        <a:t>Si no carga más compras a esta tarjeta cada mes usted paga…</a:t>
                      </a:r>
                    </a:p>
                  </a:txBody>
                  <a:tcPr marT="45708" marB="4570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es-ES" sz="1800" b="1" dirty="0">
                          <a:latin typeface="Arial" panose="020B0604020202020204" pitchFamily="34" charset="0"/>
                          <a:cs typeface="Arial" panose="020B0604020202020204" pitchFamily="34" charset="0"/>
                        </a:rPr>
                        <a:t>Terminará de pagar el saldo en este estado de cuenta</a:t>
                      </a:r>
                      <a:r>
                        <a:rPr lang="es-ES" sz="1800" b="1" baseline="0" dirty="0">
                          <a:latin typeface="Arial" panose="020B0604020202020204" pitchFamily="34" charset="0"/>
                          <a:cs typeface="Arial" panose="020B0604020202020204" pitchFamily="34" charset="0"/>
                        </a:rPr>
                        <a:t> </a:t>
                      </a:r>
                      <a:r>
                        <a:rPr lang="es-ES" sz="1800" b="1" dirty="0">
                          <a:latin typeface="Arial" panose="020B0604020202020204" pitchFamily="34" charset="0"/>
                          <a:cs typeface="Arial" panose="020B0604020202020204" pitchFamily="34" charset="0"/>
                        </a:rPr>
                        <a:t>aproximadamente en…</a:t>
                      </a:r>
                    </a:p>
                  </a:txBody>
                  <a:tcPr marT="45708" marB="4570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es-ES" sz="1800" b="1" dirty="0">
                          <a:latin typeface="Arial" panose="020B0604020202020204" pitchFamily="34" charset="0"/>
                          <a:cs typeface="Arial" panose="020B0604020202020204" pitchFamily="34" charset="0"/>
                        </a:rPr>
                        <a:t>Y terminará por pagar un total aproximado de…</a:t>
                      </a:r>
                    </a:p>
                  </a:txBody>
                  <a:tcPr marT="45708" marB="4570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7E7"/>
                    </a:solidFill>
                  </a:tcPr>
                </a:tc>
                <a:extLst>
                  <a:ext uri="{0D108BD9-81ED-4DB2-BD59-A6C34878D82A}">
                    <a16:rowId xmlns:a16="http://schemas.microsoft.com/office/drawing/2014/main" val="10000"/>
                  </a:ext>
                </a:extLst>
              </a:tr>
              <a:tr h="82290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1800" dirty="0" err="1">
                          <a:latin typeface="Arial" panose="020B0604020202020204" pitchFamily="34" charset="0"/>
                          <a:cs typeface="Arial" panose="020B0604020202020204" pitchFamily="34" charset="0"/>
                        </a:rPr>
                        <a:t>Solamente</a:t>
                      </a:r>
                      <a:r>
                        <a:rPr lang="en-US" sz="1800" dirty="0">
                          <a:latin typeface="Arial" panose="020B0604020202020204" pitchFamily="34" charset="0"/>
                          <a:cs typeface="Arial" panose="020B0604020202020204" pitchFamily="34" charset="0"/>
                        </a:rPr>
                        <a:t> el </a:t>
                      </a:r>
                      <a:r>
                        <a:rPr lang="en-US" sz="1800" dirty="0" err="1">
                          <a:latin typeface="Arial" panose="020B0604020202020204" pitchFamily="34" charset="0"/>
                          <a:cs typeface="Arial" panose="020B0604020202020204" pitchFamily="34" charset="0"/>
                        </a:rPr>
                        <a:t>pago</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mínimo</a:t>
                      </a:r>
                      <a:endParaRPr lang="en-US" sz="1800" dirty="0">
                        <a:latin typeface="Arial" panose="020B0604020202020204" pitchFamily="34" charset="0"/>
                        <a:cs typeface="Arial" panose="020B0604020202020204" pitchFamily="34" charset="0"/>
                      </a:endParaRP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BCBC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1800" dirty="0">
                          <a:latin typeface="Arial" panose="020B0604020202020204" pitchFamily="34" charset="0"/>
                          <a:cs typeface="Arial" panose="020B0604020202020204" pitchFamily="34" charset="0"/>
                        </a:rPr>
                        <a:t>12 </a:t>
                      </a:r>
                      <a:r>
                        <a:rPr lang="en-US" sz="1800" dirty="0" err="1">
                          <a:latin typeface="Arial" panose="020B0604020202020204" pitchFamily="34" charset="0"/>
                          <a:cs typeface="Arial" panose="020B0604020202020204" pitchFamily="34" charset="0"/>
                        </a:rPr>
                        <a:t>años</a:t>
                      </a:r>
                      <a:endParaRPr lang="en-US" sz="1800" dirty="0">
                        <a:latin typeface="Arial" panose="020B0604020202020204" pitchFamily="34" charset="0"/>
                        <a:cs typeface="Arial" panose="020B0604020202020204" pitchFamily="34" charset="0"/>
                      </a:endParaRP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BCBC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1800" dirty="0">
                          <a:latin typeface="Arial" panose="020B0604020202020204" pitchFamily="34" charset="0"/>
                          <a:cs typeface="Arial" panose="020B0604020202020204" pitchFamily="34" charset="0"/>
                        </a:rPr>
                        <a:t>$2,685</a:t>
                      </a:r>
                      <a:r>
                        <a:rPr lang="en-US" sz="1800" dirty="0">
                          <a:solidFill>
                            <a:srgbClr val="0B8F8C"/>
                          </a:solidFill>
                          <a:latin typeface="Arial" panose="020B0604020202020204" pitchFamily="34" charset="0"/>
                          <a:cs typeface="Arial" panose="020B0604020202020204" pitchFamily="34" charset="0"/>
                        </a:rPr>
                        <a:t> </a:t>
                      </a:r>
                      <a:br>
                        <a:rPr lang="en-US" sz="1800" dirty="0">
                          <a:solidFill>
                            <a:srgbClr val="0B8F8C"/>
                          </a:solidFill>
                          <a:latin typeface="Arial" panose="020B0604020202020204" pitchFamily="34" charset="0"/>
                          <a:cs typeface="Arial" panose="020B0604020202020204" pitchFamily="34" charset="0"/>
                        </a:rPr>
                      </a:br>
                      <a:r>
                        <a:rPr lang="en-US" sz="1800" dirty="0">
                          <a:solidFill>
                            <a:srgbClr val="E64A45"/>
                          </a:solidFill>
                          <a:latin typeface="Arial" panose="020B0604020202020204" pitchFamily="34" charset="0"/>
                          <a:cs typeface="Arial" panose="020B0604020202020204" pitchFamily="34" charset="0"/>
                        </a:rPr>
                        <a:t>(969.76 </a:t>
                      </a:r>
                      <a:r>
                        <a:rPr lang="en-US" sz="1800" dirty="0" err="1">
                          <a:solidFill>
                            <a:srgbClr val="E64A45"/>
                          </a:solidFill>
                          <a:latin typeface="Arial" panose="020B0604020202020204" pitchFamily="34" charset="0"/>
                          <a:cs typeface="Arial" panose="020B0604020202020204" pitchFamily="34" charset="0"/>
                        </a:rPr>
                        <a:t>en</a:t>
                      </a:r>
                      <a:r>
                        <a:rPr lang="en-US" sz="1800" baseline="0" dirty="0">
                          <a:solidFill>
                            <a:srgbClr val="E64A45"/>
                          </a:solidFill>
                          <a:latin typeface="Arial" panose="020B0604020202020204" pitchFamily="34" charset="0"/>
                          <a:cs typeface="Arial" panose="020B0604020202020204" pitchFamily="34" charset="0"/>
                        </a:rPr>
                        <a:t> </a:t>
                      </a:r>
                      <a:r>
                        <a:rPr lang="en-US" sz="1800" dirty="0" err="1">
                          <a:solidFill>
                            <a:srgbClr val="E64A45"/>
                          </a:solidFill>
                          <a:latin typeface="Arial" panose="020B0604020202020204" pitchFamily="34" charset="0"/>
                          <a:cs typeface="Arial" panose="020B0604020202020204" pitchFamily="34" charset="0"/>
                        </a:rPr>
                        <a:t>interés</a:t>
                      </a:r>
                      <a:r>
                        <a:rPr lang="en-US" sz="1800" dirty="0">
                          <a:solidFill>
                            <a:srgbClr val="E64A45"/>
                          </a:solidFill>
                          <a:latin typeface="Arial" panose="020B0604020202020204" pitchFamily="34" charset="0"/>
                          <a:cs typeface="Arial" panose="020B0604020202020204" pitchFamily="34" charset="0"/>
                        </a:rPr>
                        <a:t>)</a:t>
                      </a: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BCBCB"/>
                    </a:solidFill>
                  </a:tcPr>
                </a:tc>
                <a:extLst>
                  <a:ext uri="{0D108BD9-81ED-4DB2-BD59-A6C34878D82A}">
                    <a16:rowId xmlns:a16="http://schemas.microsoft.com/office/drawing/2014/main" val="10001"/>
                  </a:ext>
                </a:extLst>
              </a:tr>
              <a:tr h="87764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1800" dirty="0">
                          <a:latin typeface="Arial" panose="020B0604020202020204" pitchFamily="34" charset="0"/>
                          <a:cs typeface="Arial" panose="020B0604020202020204" pitchFamily="34" charset="0"/>
                        </a:rPr>
                        <a:t>$55</a:t>
                      </a: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1800" dirty="0">
                          <a:latin typeface="Arial" panose="020B0604020202020204" pitchFamily="34" charset="0"/>
                          <a:cs typeface="Arial" panose="020B0604020202020204" pitchFamily="34" charset="0"/>
                        </a:rPr>
                        <a:t>3 </a:t>
                      </a:r>
                      <a:r>
                        <a:rPr lang="en-US" sz="1800" dirty="0" err="1">
                          <a:latin typeface="Arial" panose="020B0604020202020204" pitchFamily="34" charset="0"/>
                          <a:cs typeface="Arial" panose="020B0604020202020204" pitchFamily="34" charset="0"/>
                        </a:rPr>
                        <a:t>años</a:t>
                      </a:r>
                      <a:endParaRPr lang="en-US" sz="1800" dirty="0">
                        <a:latin typeface="Arial" panose="020B0604020202020204" pitchFamily="34" charset="0"/>
                        <a:cs typeface="Arial" panose="020B0604020202020204" pitchFamily="34" charset="0"/>
                      </a:endParaRP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1800" dirty="0">
                          <a:latin typeface="Arial" panose="020B0604020202020204" pitchFamily="34" charset="0"/>
                          <a:cs typeface="Arial" panose="020B0604020202020204" pitchFamily="34" charset="0"/>
                        </a:rPr>
                        <a:t>$1,977</a:t>
                      </a:r>
                    </a:p>
                    <a:p>
                      <a:pPr marL="0" marR="0" lvl="0" indent="0" algn="l" defTabSz="914400" rtl="0" eaLnBrk="1" fontAlgn="base" latinLnBrk="0" hangingPunct="1">
                        <a:lnSpc>
                          <a:spcPct val="100000"/>
                        </a:lnSpc>
                        <a:spcBef>
                          <a:spcPct val="0"/>
                        </a:spcBef>
                        <a:spcAft>
                          <a:spcPct val="0"/>
                        </a:spcAft>
                        <a:buClrTx/>
                        <a:buSzTx/>
                        <a:buFontTx/>
                        <a:buNone/>
                        <a:tabLst/>
                      </a:pPr>
                      <a:r>
                        <a:rPr lang="en-US" sz="1800" dirty="0">
                          <a:latin typeface="Arial" panose="020B0604020202020204" pitchFamily="34" charset="0"/>
                          <a:cs typeface="Arial" panose="020B0604020202020204" pitchFamily="34" charset="0"/>
                        </a:rPr>
                        <a:t>(</a:t>
                      </a:r>
                      <a:r>
                        <a:rPr lang="en-US" sz="1800" dirty="0" err="1">
                          <a:latin typeface="Arial" panose="020B0604020202020204" pitchFamily="34" charset="0"/>
                          <a:cs typeface="Arial" panose="020B0604020202020204" pitchFamily="34" charset="0"/>
                        </a:rPr>
                        <a:t>Ahorra</a:t>
                      </a:r>
                      <a:r>
                        <a:rPr lang="en-US" sz="1800" dirty="0">
                          <a:latin typeface="Arial" panose="020B0604020202020204" pitchFamily="34" charset="0"/>
                          <a:cs typeface="Arial" panose="020B0604020202020204" pitchFamily="34" charset="0"/>
                        </a:rPr>
                        <a:t> = $708)</a:t>
                      </a: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7E7"/>
                    </a:solidFill>
                  </a:tcPr>
                </a:tc>
                <a:extLst>
                  <a:ext uri="{0D108BD9-81ED-4DB2-BD59-A6C34878D82A}">
                    <a16:rowId xmlns:a16="http://schemas.microsoft.com/office/drawing/2014/main" val="10002"/>
                  </a:ext>
                </a:extLst>
              </a:tr>
            </a:tbl>
          </a:graphicData>
        </a:graphic>
      </p:graphicFrame>
      <p:sp>
        <p:nvSpPr>
          <p:cNvPr id="37909" name="Title 4">
            <a:extLst>
              <a:ext uri="{FF2B5EF4-FFF2-40B4-BE49-F238E27FC236}">
                <a16:creationId xmlns:a16="http://schemas.microsoft.com/office/drawing/2014/main" id="{4270FDC1-08AA-45FB-90E1-C90E80428656}"/>
              </a:ext>
            </a:extLst>
          </p:cNvPr>
          <p:cNvSpPr txBox="1">
            <a:spLocks/>
          </p:cNvSpPr>
          <p:nvPr/>
        </p:nvSpPr>
        <p:spPr bwMode="auto">
          <a:xfrm>
            <a:off x="838200" y="365125"/>
            <a:ext cx="10498138"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685800">
              <a:lnSpc>
                <a:spcPct val="90000"/>
              </a:lnSpc>
              <a:spcBef>
                <a:spcPts val="750"/>
              </a:spcBef>
              <a:buFont typeface="Arial" panose="020B0604020202020204" pitchFamily="34" charset="0"/>
              <a:buChar char="•"/>
              <a:defRPr sz="3600">
                <a:solidFill>
                  <a:schemeClr val="tx1"/>
                </a:solidFill>
                <a:latin typeface="Arial" panose="020B0604020202020204" pitchFamily="34" charset="0"/>
                <a:cs typeface="Arial" panose="020B0604020202020204" pitchFamily="34" charset="0"/>
              </a:defRPr>
            </a:lvl1pPr>
            <a:lvl2pPr marL="514350" indent="-171450" defTabSz="685800">
              <a:lnSpc>
                <a:spcPct val="90000"/>
              </a:lnSpc>
              <a:spcBef>
                <a:spcPts val="375"/>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857250" indent="-171450" defTabSz="685800">
              <a:lnSpc>
                <a:spcPct val="90000"/>
              </a:lnSpc>
              <a:spcBef>
                <a:spcPts val="375"/>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200150" indent="-171450" defTabSz="685800">
              <a:lnSpc>
                <a:spcPct val="90000"/>
              </a:lnSpc>
              <a:spcBef>
                <a:spcPts val="375"/>
              </a:spcBef>
              <a:buFont typeface="Arial" panose="020B0604020202020204" pitchFamily="34" charset="0"/>
              <a:buChar char="•"/>
              <a:defRPr sz="1300">
                <a:solidFill>
                  <a:schemeClr val="tx1"/>
                </a:solidFill>
                <a:latin typeface="Arial" panose="020B0604020202020204" pitchFamily="34" charset="0"/>
                <a:cs typeface="Arial" panose="020B0604020202020204" pitchFamily="34" charset="0"/>
              </a:defRPr>
            </a:lvl4pPr>
            <a:lvl5pPr marL="1543050" indent="-171450" defTabSz="685800">
              <a:lnSpc>
                <a:spcPct val="90000"/>
              </a:lnSpc>
              <a:spcBef>
                <a:spcPts val="375"/>
              </a:spcBef>
              <a:buFont typeface="Arial" panose="020B0604020202020204" pitchFamily="34" charset="0"/>
              <a:buChar char="•"/>
              <a:defRPr sz="1300">
                <a:solidFill>
                  <a:schemeClr val="tx1"/>
                </a:solidFill>
                <a:latin typeface="Arial" panose="020B0604020202020204" pitchFamily="34" charset="0"/>
                <a:cs typeface="Arial" panose="020B0604020202020204" pitchFamily="34" charset="0"/>
              </a:defRPr>
            </a:lvl5pPr>
            <a:lvl6pPr marL="20002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cs typeface="Arial" panose="020B0604020202020204" pitchFamily="34" charset="0"/>
              </a:defRPr>
            </a:lvl6pPr>
            <a:lvl7pPr marL="24574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cs typeface="Arial" panose="020B0604020202020204" pitchFamily="34" charset="0"/>
              </a:defRPr>
            </a:lvl7pPr>
            <a:lvl8pPr marL="29146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cs typeface="Arial" panose="020B0604020202020204" pitchFamily="34" charset="0"/>
              </a:defRPr>
            </a:lvl8pPr>
            <a:lvl9pPr marL="33718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s-ES" altLang="en-US" sz="4400">
                <a:solidFill>
                  <a:srgbClr val="0B8F8C"/>
                </a:solidFill>
                <a:latin typeface="Helvetica" panose="020B0604020202020204" pitchFamily="34" charset="0"/>
              </a:rPr>
              <a:t>Ahorre dinero usando menos crédito</a:t>
            </a: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a:extLst>
              <a:ext uri="{FF2B5EF4-FFF2-40B4-BE49-F238E27FC236}">
                <a16:creationId xmlns:a16="http://schemas.microsoft.com/office/drawing/2014/main" id="{78303930-1683-4CF4-9DA0-4F8CCAE23DAF}"/>
              </a:ext>
            </a:extLst>
          </p:cNvPr>
          <p:cNvSpPr>
            <a:spLocks noGrp="1"/>
          </p:cNvSpPr>
          <p:nvPr>
            <p:ph type="title"/>
          </p:nvPr>
        </p:nvSpPr>
        <p:spPr/>
        <p:txBody>
          <a:bodyPr/>
          <a:lstStyle/>
          <a:p>
            <a:pPr eaLnBrk="1" hangingPunct="1"/>
            <a:r>
              <a:rPr lang="es-ES" altLang="en-US">
                <a:latin typeface="Helvetica" panose="020B0604020202020204" pitchFamily="34" charset="0"/>
              </a:rPr>
              <a:t>Tipos de crédito de alto riesgo</a:t>
            </a:r>
            <a:endParaRPr lang="en-US" altLang="en-US">
              <a:latin typeface="Helvetica" panose="020B0604020202020204" pitchFamily="34" charset="0"/>
            </a:endParaRPr>
          </a:p>
        </p:txBody>
      </p:sp>
      <p:sp>
        <p:nvSpPr>
          <p:cNvPr id="39939" name="Content Placeholder 2">
            <a:extLst>
              <a:ext uri="{FF2B5EF4-FFF2-40B4-BE49-F238E27FC236}">
                <a16:creationId xmlns:a16="http://schemas.microsoft.com/office/drawing/2014/main" id="{AC1D493D-B624-46C8-949E-56F3273F2FCA}"/>
              </a:ext>
            </a:extLst>
          </p:cNvPr>
          <p:cNvSpPr>
            <a:spLocks noGrp="1"/>
          </p:cNvSpPr>
          <p:nvPr>
            <p:ph idx="1"/>
          </p:nvPr>
        </p:nvSpPr>
        <p:spPr>
          <a:xfrm>
            <a:off x="838200" y="1825625"/>
            <a:ext cx="8153400" cy="4351338"/>
          </a:xfrm>
        </p:spPr>
        <p:txBody>
          <a:bodyPr/>
          <a:lstStyle/>
          <a:p>
            <a:pPr eaLnBrk="1" hangingPunct="1"/>
            <a:r>
              <a:rPr lang="en-US" altLang="en-US"/>
              <a:t>Préstamos de día de pago</a:t>
            </a:r>
          </a:p>
          <a:p>
            <a:pPr eaLnBrk="1" hangingPunct="1"/>
            <a:r>
              <a:rPr lang="en-US" altLang="en-US"/>
              <a:t>Arriendo con opción a compra</a:t>
            </a:r>
          </a:p>
          <a:p>
            <a:pPr eaLnBrk="1" hangingPunct="1"/>
            <a:r>
              <a:rPr lang="en-US" altLang="en-US"/>
              <a:t>Préstamos de título de automóvil</a:t>
            </a:r>
          </a:p>
          <a:p>
            <a:pPr eaLnBrk="1" hangingPunct="1"/>
            <a:r>
              <a:rPr lang="en-US" altLang="en-US"/>
              <a:t>Casas de empeño</a:t>
            </a:r>
          </a:p>
          <a:p>
            <a:pPr eaLnBrk="1" hangingPunct="1"/>
            <a:endParaRPr lang="en-US" altLang="en-US"/>
          </a:p>
        </p:txBody>
      </p:sp>
      <p:sp>
        <p:nvSpPr>
          <p:cNvPr id="5" name="AutoShape 4">
            <a:extLst>
              <a:ext uri="{FF2B5EF4-FFF2-40B4-BE49-F238E27FC236}">
                <a16:creationId xmlns:a16="http://schemas.microsoft.com/office/drawing/2014/main" id="{57CC5CDE-C5F8-4C2D-A822-EAEA573EF76A}"/>
              </a:ext>
            </a:extLst>
          </p:cNvPr>
          <p:cNvSpPr>
            <a:spLocks/>
          </p:cNvSpPr>
          <p:nvPr/>
        </p:nvSpPr>
        <p:spPr bwMode="auto">
          <a:xfrm>
            <a:off x="8229600" y="1825625"/>
            <a:ext cx="533400" cy="2441575"/>
          </a:xfrm>
          <a:prstGeom prst="rightBrace">
            <a:avLst>
              <a:gd name="adj1" fmla="val 28587"/>
              <a:gd name="adj2" fmla="val 50000"/>
            </a:avLst>
          </a:prstGeom>
          <a:noFill/>
          <a:ln w="19050">
            <a:solidFill>
              <a:srgbClr val="0B8F8C"/>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en-US">
                <a:solidFill>
                  <a:srgbClr val="0B8F8C"/>
                </a:solidFill>
              </a:rPr>
              <a:t>		      </a:t>
            </a:r>
            <a:r>
              <a:rPr lang="en-US" altLang="en-US">
                <a:solidFill>
                  <a:srgbClr val="E64A45"/>
                </a:solidFill>
              </a:rPr>
              <a:t>	  </a:t>
            </a:r>
            <a:r>
              <a:rPr lang="en-US" altLang="en-US" sz="3200">
                <a:solidFill>
                  <a:srgbClr val="E64A45"/>
                </a:solidFill>
                <a:latin typeface="Univers Condensed" panose="020B0506020202050204" pitchFamily="34" charset="0"/>
              </a:rPr>
              <a:t>          </a:t>
            </a:r>
            <a:r>
              <a:rPr lang="en-US" altLang="en-US" sz="3600">
                <a:solidFill>
                  <a:srgbClr val="E64A45"/>
                </a:solidFill>
                <a:latin typeface="Arial" panose="020B0604020202020204" pitchFamily="34" charset="0"/>
                <a:cs typeface="Arial" panose="020B0604020202020204" pitchFamily="34" charset="0"/>
              </a:rPr>
              <a:t>400-800%</a:t>
            </a:r>
          </a:p>
        </p:txBody>
      </p:sp>
      <p:pic>
        <p:nvPicPr>
          <p:cNvPr id="39941" name="Picture 3">
            <a:extLst>
              <a:ext uri="{FF2B5EF4-FFF2-40B4-BE49-F238E27FC236}">
                <a16:creationId xmlns:a16="http://schemas.microsoft.com/office/drawing/2014/main" id="{CB564798-5E66-452F-A5FF-2670558DC95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1929337">
            <a:off x="9642475" y="3727450"/>
            <a:ext cx="1944688" cy="186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2">
            <a:extLst>
              <a:ext uri="{FF2B5EF4-FFF2-40B4-BE49-F238E27FC236}">
                <a16:creationId xmlns:a16="http://schemas.microsoft.com/office/drawing/2014/main" id="{310959E2-82B1-472E-BB8C-FF2E8D480688}"/>
              </a:ext>
            </a:extLst>
          </p:cNvPr>
          <p:cNvSpPr>
            <a:spLocks noGrp="1"/>
          </p:cNvSpPr>
          <p:nvPr>
            <p:ph type="title"/>
          </p:nvPr>
        </p:nvSpPr>
        <p:spPr/>
        <p:txBody>
          <a:bodyPr/>
          <a:lstStyle/>
          <a:p>
            <a:pPr eaLnBrk="1" hangingPunct="1"/>
            <a:r>
              <a:rPr lang="en-US" altLang="en-US">
                <a:latin typeface="Helvetica" panose="020B0604020202020204" pitchFamily="34" charset="0"/>
              </a:rPr>
              <a:t>Ideas para ahorrar dinero</a:t>
            </a:r>
          </a:p>
        </p:txBody>
      </p:sp>
      <p:sp>
        <p:nvSpPr>
          <p:cNvPr id="41987" name="Content Placeholder 1">
            <a:extLst>
              <a:ext uri="{FF2B5EF4-FFF2-40B4-BE49-F238E27FC236}">
                <a16:creationId xmlns:a16="http://schemas.microsoft.com/office/drawing/2014/main" id="{E40C4456-7F0C-4ABE-9033-BFFC0A775817}"/>
              </a:ext>
            </a:extLst>
          </p:cNvPr>
          <p:cNvSpPr>
            <a:spLocks noGrp="1"/>
          </p:cNvSpPr>
          <p:nvPr>
            <p:ph idx="1"/>
          </p:nvPr>
        </p:nvSpPr>
        <p:spPr/>
        <p:txBody>
          <a:bodyPr/>
          <a:lstStyle/>
          <a:p>
            <a:pPr eaLnBrk="1" hangingPunct="1"/>
            <a:r>
              <a:rPr lang="es-ES" altLang="en-US"/>
              <a:t>¡Tenga cuidado con el débito también!</a:t>
            </a:r>
          </a:p>
          <a:p>
            <a:pPr eaLnBrk="1" hangingPunct="1"/>
            <a:endParaRPr lang="en-US" altLang="en-US"/>
          </a:p>
        </p:txBody>
      </p:sp>
      <p:pic>
        <p:nvPicPr>
          <p:cNvPr id="41988" name="Picture 29">
            <a:extLst>
              <a:ext uri="{FF2B5EF4-FFF2-40B4-BE49-F238E27FC236}">
                <a16:creationId xmlns:a16="http://schemas.microsoft.com/office/drawing/2014/main" id="{061C479D-AEC1-49EE-9367-68884EAF63F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2743200"/>
            <a:ext cx="2368550" cy="303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D4B4873A-2862-492F-97FD-7994017AC148}"/>
              </a:ext>
            </a:extLst>
          </p:cNvPr>
          <p:cNvSpPr>
            <a:spLocks noGrp="1"/>
          </p:cNvSpPr>
          <p:nvPr>
            <p:ph type="title"/>
          </p:nvPr>
        </p:nvSpPr>
        <p:spPr/>
        <p:txBody>
          <a:bodyPr/>
          <a:lstStyle/>
          <a:p>
            <a:pPr eaLnBrk="1" hangingPunct="1"/>
            <a:r>
              <a:rPr lang="es-ES" altLang="en-US">
                <a:latin typeface="Helvetica" panose="020B0604020202020204" pitchFamily="34" charset="0"/>
              </a:rPr>
              <a:t>¿Por qué quiere ahorrar dinero?</a:t>
            </a:r>
          </a:p>
        </p:txBody>
      </p:sp>
      <p:sp>
        <p:nvSpPr>
          <p:cNvPr id="7171" name="Content Placeholder 2">
            <a:extLst>
              <a:ext uri="{FF2B5EF4-FFF2-40B4-BE49-F238E27FC236}">
                <a16:creationId xmlns:a16="http://schemas.microsoft.com/office/drawing/2014/main" id="{2F40009E-A802-4ABB-8A6C-4B3125F09BC9}"/>
              </a:ext>
            </a:extLst>
          </p:cNvPr>
          <p:cNvSpPr>
            <a:spLocks noGrp="1"/>
          </p:cNvSpPr>
          <p:nvPr>
            <p:ph idx="1"/>
          </p:nvPr>
        </p:nvSpPr>
        <p:spPr/>
        <p:txBody>
          <a:bodyPr/>
          <a:lstStyle/>
          <a:p>
            <a:pPr eaLnBrk="1" hangingPunct="1"/>
            <a:r>
              <a:rPr lang="es-ES" altLang="en-US"/>
              <a:t>Para pagar cuentas y llegar a fin de mes</a:t>
            </a:r>
          </a:p>
          <a:p>
            <a:pPr eaLnBrk="1" hangingPunct="1"/>
            <a:r>
              <a:rPr lang="es-ES" altLang="en-US"/>
              <a:t> Ahorrar para gastos grandes</a:t>
            </a:r>
          </a:p>
          <a:p>
            <a:pPr eaLnBrk="1" hangingPunct="1"/>
            <a:r>
              <a:rPr lang="es-ES" altLang="en-US"/>
              <a:t> Ahorrar para emergencias</a:t>
            </a:r>
          </a:p>
          <a:p>
            <a:pPr eaLnBrk="1" hangingPunct="1"/>
            <a:r>
              <a:rPr lang="es-ES" altLang="en-US"/>
              <a:t> Pagar una deuda</a:t>
            </a:r>
          </a:p>
          <a:p>
            <a:pPr eaLnBrk="1" hangingPunct="1"/>
            <a:r>
              <a:rPr lang="es-ES" altLang="en-US"/>
              <a:t> Otras razones</a:t>
            </a:r>
          </a:p>
          <a:p>
            <a:pPr eaLnBrk="1" hangingPunct="1"/>
            <a:endParaRPr lang="en-US" altLang="en-US"/>
          </a:p>
        </p:txBody>
      </p:sp>
    </p:spTree>
  </p:cSld>
  <p:clrMapOvr>
    <a:masterClrMapping/>
  </p:clrMapOvr>
  <p:transition spd="slow">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2B3559B-E513-49C3-BAAE-0FFAF90DD73F}"/>
              </a:ext>
            </a:extLst>
          </p:cNvPr>
          <p:cNvSpPr>
            <a:spLocks noGrp="1"/>
          </p:cNvSpPr>
          <p:nvPr>
            <p:ph idx="1"/>
          </p:nvPr>
        </p:nvSpPr>
        <p:spPr>
          <a:xfrm>
            <a:off x="838200" y="1825625"/>
            <a:ext cx="10363200" cy="4351338"/>
          </a:xfrm>
        </p:spPr>
        <p:txBody>
          <a:bodyPr rtlCol="0">
            <a:normAutofit lnSpcReduction="10000"/>
          </a:bodyPr>
          <a:lstStyle/>
          <a:p>
            <a:pPr marL="0" indent="0" eaLnBrk="1" hangingPunct="1">
              <a:spcAft>
                <a:spcPts val="1200"/>
              </a:spcAft>
              <a:buFont typeface="Arial" panose="020B0604020202020204" pitchFamily="34" charset="0"/>
              <a:buNone/>
              <a:defRPr/>
            </a:pPr>
            <a:r>
              <a:rPr lang="en-US" dirty="0" err="1"/>
              <a:t>Alternativa</a:t>
            </a:r>
            <a:r>
              <a:rPr lang="en-US" dirty="0"/>
              <a:t> de </a:t>
            </a:r>
            <a:r>
              <a:rPr lang="en-US" dirty="0" err="1"/>
              <a:t>optar</a:t>
            </a:r>
            <a:r>
              <a:rPr lang="en-US" dirty="0"/>
              <a:t> </a:t>
            </a:r>
            <a:r>
              <a:rPr lang="en-US" dirty="0" err="1"/>
              <a:t>por</a:t>
            </a:r>
            <a:r>
              <a:rPr lang="en-US" dirty="0"/>
              <a:t> </a:t>
            </a:r>
            <a:r>
              <a:rPr lang="en-US" dirty="0" err="1"/>
              <a:t>protección</a:t>
            </a:r>
            <a:r>
              <a:rPr lang="en-US" dirty="0"/>
              <a:t> contra </a:t>
            </a:r>
            <a:r>
              <a:rPr lang="en-US" dirty="0" err="1"/>
              <a:t>sobregiro</a:t>
            </a:r>
            <a:r>
              <a:rPr lang="en-US" dirty="0"/>
              <a:t>:</a:t>
            </a:r>
          </a:p>
          <a:p>
            <a:pPr eaLnBrk="1" hangingPunct="1">
              <a:defRPr/>
            </a:pPr>
            <a:r>
              <a:rPr lang="es-ES" dirty="0"/>
              <a:t>Transacciones de tarjeta débito</a:t>
            </a:r>
          </a:p>
          <a:p>
            <a:pPr eaLnBrk="1" hangingPunct="1">
              <a:defRPr/>
            </a:pPr>
            <a:r>
              <a:rPr lang="es-ES" dirty="0"/>
              <a:t>Retiros de una ATM</a:t>
            </a:r>
          </a:p>
          <a:p>
            <a:pPr marL="914400" indent="0" eaLnBrk="1" hangingPunct="1">
              <a:lnSpc>
                <a:spcPct val="100000"/>
              </a:lnSpc>
              <a:spcBef>
                <a:spcPts val="1200"/>
              </a:spcBef>
              <a:spcAft>
                <a:spcPts val="600"/>
              </a:spcAft>
              <a:buFont typeface="Arial" panose="020B0604020202020204" pitchFamily="34" charset="0"/>
              <a:buNone/>
              <a:defRPr/>
            </a:pPr>
            <a:r>
              <a:rPr lang="en-US" altLang="en-US" dirty="0">
                <a:solidFill>
                  <a:srgbClr val="E64A45"/>
                </a:solidFill>
              </a:rPr>
              <a:t>No </a:t>
            </a:r>
            <a:r>
              <a:rPr lang="en-US" altLang="en-US" dirty="0" err="1">
                <a:solidFill>
                  <a:srgbClr val="E64A45"/>
                </a:solidFill>
              </a:rPr>
              <a:t>incluye</a:t>
            </a:r>
            <a:r>
              <a:rPr lang="en-US" altLang="en-US" dirty="0">
                <a:solidFill>
                  <a:srgbClr val="E64A45"/>
                </a:solidFill>
              </a:rPr>
              <a:t>:</a:t>
            </a:r>
          </a:p>
          <a:p>
            <a:pPr marL="914400" lvl="3" indent="0" eaLnBrk="1" hangingPunct="1">
              <a:lnSpc>
                <a:spcPct val="100000"/>
              </a:lnSpc>
              <a:spcBef>
                <a:spcPts val="750"/>
              </a:spcBef>
              <a:defRPr/>
            </a:pPr>
            <a:r>
              <a:rPr lang="en-US" altLang="en-US" sz="3600" dirty="0">
                <a:solidFill>
                  <a:srgbClr val="E64A45"/>
                </a:solidFill>
              </a:rPr>
              <a:t> </a:t>
            </a:r>
            <a:r>
              <a:rPr lang="en-US" altLang="en-US" sz="3600" dirty="0" err="1">
                <a:solidFill>
                  <a:srgbClr val="E64A45"/>
                </a:solidFill>
              </a:rPr>
              <a:t>Cheques</a:t>
            </a:r>
            <a:endParaRPr lang="en-US" altLang="en-US" sz="3600" dirty="0">
              <a:solidFill>
                <a:srgbClr val="E64A45"/>
              </a:solidFill>
            </a:endParaRPr>
          </a:p>
          <a:p>
            <a:pPr marL="914400" lvl="3" indent="0" eaLnBrk="1" hangingPunct="1">
              <a:lnSpc>
                <a:spcPct val="100000"/>
              </a:lnSpc>
              <a:spcBef>
                <a:spcPts val="750"/>
              </a:spcBef>
              <a:defRPr/>
            </a:pPr>
            <a:r>
              <a:rPr lang="en-US" altLang="en-US" sz="3600" dirty="0">
                <a:solidFill>
                  <a:srgbClr val="E64A45"/>
                </a:solidFill>
              </a:rPr>
              <a:t> </a:t>
            </a:r>
            <a:r>
              <a:rPr lang="en-US" altLang="en-US" sz="3600" dirty="0" err="1">
                <a:solidFill>
                  <a:srgbClr val="E64A45"/>
                </a:solidFill>
              </a:rPr>
              <a:t>Transferencias</a:t>
            </a:r>
            <a:r>
              <a:rPr lang="en-US" altLang="en-US" sz="3600" dirty="0">
                <a:solidFill>
                  <a:srgbClr val="E64A45"/>
                </a:solidFill>
              </a:rPr>
              <a:t> </a:t>
            </a:r>
            <a:r>
              <a:rPr lang="en-US" altLang="en-US" sz="3600" dirty="0" err="1">
                <a:solidFill>
                  <a:srgbClr val="E64A45"/>
                </a:solidFill>
              </a:rPr>
              <a:t>automáticas</a:t>
            </a:r>
            <a:endParaRPr lang="en-US" altLang="en-US" sz="3600" dirty="0">
              <a:solidFill>
                <a:srgbClr val="E64A45"/>
              </a:solidFill>
            </a:endParaRPr>
          </a:p>
          <a:p>
            <a:pPr eaLnBrk="1" hangingPunct="1">
              <a:defRPr/>
            </a:pPr>
            <a:endParaRPr lang="en-US" dirty="0"/>
          </a:p>
        </p:txBody>
      </p:sp>
      <p:sp>
        <p:nvSpPr>
          <p:cNvPr id="44035" name="Title 2">
            <a:extLst>
              <a:ext uri="{FF2B5EF4-FFF2-40B4-BE49-F238E27FC236}">
                <a16:creationId xmlns:a16="http://schemas.microsoft.com/office/drawing/2014/main" id="{0C4D7F4C-000F-4102-B6EF-3CF10427798A}"/>
              </a:ext>
            </a:extLst>
          </p:cNvPr>
          <p:cNvSpPr>
            <a:spLocks noGrp="1"/>
          </p:cNvSpPr>
          <p:nvPr>
            <p:ph type="title"/>
          </p:nvPr>
        </p:nvSpPr>
        <p:spPr/>
        <p:txBody>
          <a:bodyPr/>
          <a:lstStyle/>
          <a:p>
            <a:pPr eaLnBrk="1" hangingPunct="1"/>
            <a:r>
              <a:rPr lang="en-US" altLang="en-US">
                <a:latin typeface="Helvetica" panose="020B0604020202020204" pitchFamily="34" charset="0"/>
              </a:rPr>
              <a:t>¿Protección contra sobregiro?</a:t>
            </a:r>
          </a:p>
        </p:txBody>
      </p:sp>
    </p:spTree>
  </p:cSld>
  <p:clrMapOvr>
    <a:masterClrMapping/>
  </p:clrMapOvr>
  <p:transition spd="slow">
    <p:wip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2">
            <a:extLst>
              <a:ext uri="{FF2B5EF4-FFF2-40B4-BE49-F238E27FC236}">
                <a16:creationId xmlns:a16="http://schemas.microsoft.com/office/drawing/2014/main" id="{F805DA9E-980C-452E-ACBB-18F4C46C4916}"/>
              </a:ext>
            </a:extLst>
          </p:cNvPr>
          <p:cNvSpPr>
            <a:spLocks noGrp="1"/>
          </p:cNvSpPr>
          <p:nvPr>
            <p:ph type="title"/>
          </p:nvPr>
        </p:nvSpPr>
        <p:spPr/>
        <p:txBody>
          <a:bodyPr/>
          <a:lstStyle/>
          <a:p>
            <a:pPr eaLnBrk="1" hangingPunct="1"/>
            <a:r>
              <a:rPr lang="es-ES" altLang="en-US">
                <a:latin typeface="Helvetica" panose="020B0604020202020204" pitchFamily="34" charset="0"/>
              </a:rPr>
              <a:t>…Una idea más para ahorrar dinero</a:t>
            </a:r>
            <a:endParaRPr lang="en-US" altLang="en-US">
              <a:latin typeface="Helvetica" panose="020B0604020202020204" pitchFamily="34" charset="0"/>
            </a:endParaRPr>
          </a:p>
        </p:txBody>
      </p:sp>
      <p:sp>
        <p:nvSpPr>
          <p:cNvPr id="46083" name="Content Placeholder 1">
            <a:extLst>
              <a:ext uri="{FF2B5EF4-FFF2-40B4-BE49-F238E27FC236}">
                <a16:creationId xmlns:a16="http://schemas.microsoft.com/office/drawing/2014/main" id="{0FFAC2D1-89B1-48D4-B812-5CE7CA8E30CA}"/>
              </a:ext>
            </a:extLst>
          </p:cNvPr>
          <p:cNvSpPr>
            <a:spLocks noGrp="1"/>
          </p:cNvSpPr>
          <p:nvPr>
            <p:ph idx="1"/>
          </p:nvPr>
        </p:nvSpPr>
        <p:spPr/>
        <p:txBody>
          <a:bodyPr/>
          <a:lstStyle/>
          <a:p>
            <a:pPr eaLnBrk="1" hangingPunct="1"/>
            <a:r>
              <a:rPr lang="es-ES" altLang="en-US"/>
              <a:t>Lleve la cuenta de sus gastos.</a:t>
            </a:r>
          </a:p>
          <a:p>
            <a:pPr eaLnBrk="1" hangingPunct="1"/>
            <a:endParaRPr lang="en-US" altLang="en-US"/>
          </a:p>
        </p:txBody>
      </p:sp>
      <p:grpSp>
        <p:nvGrpSpPr>
          <p:cNvPr id="46084" name="Group 29">
            <a:extLst>
              <a:ext uri="{FF2B5EF4-FFF2-40B4-BE49-F238E27FC236}">
                <a16:creationId xmlns:a16="http://schemas.microsoft.com/office/drawing/2014/main" id="{EBC220FE-9656-46E7-B460-3A62D6E30EB1}"/>
              </a:ext>
            </a:extLst>
          </p:cNvPr>
          <p:cNvGrpSpPr>
            <a:grpSpLocks/>
          </p:cNvGrpSpPr>
          <p:nvPr/>
        </p:nvGrpSpPr>
        <p:grpSpPr bwMode="auto">
          <a:xfrm>
            <a:off x="7391400" y="1981200"/>
            <a:ext cx="3662363" cy="3657600"/>
            <a:chOff x="6866916" y="973079"/>
            <a:chExt cx="4864497" cy="4728565"/>
          </a:xfrm>
        </p:grpSpPr>
        <p:pic>
          <p:nvPicPr>
            <p:cNvPr id="46085" name="Picture 30">
              <a:extLst>
                <a:ext uri="{FF2B5EF4-FFF2-40B4-BE49-F238E27FC236}">
                  <a16:creationId xmlns:a16="http://schemas.microsoft.com/office/drawing/2014/main" id="{C99402A2-A1BF-40E0-90D4-4D3DEC0BA36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99280" y="973079"/>
              <a:ext cx="2506193" cy="2132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6" name="Picture 31">
              <a:extLst>
                <a:ext uri="{FF2B5EF4-FFF2-40B4-BE49-F238E27FC236}">
                  <a16:creationId xmlns:a16="http://schemas.microsoft.com/office/drawing/2014/main" id="{3A4F160B-B028-4AB4-A65B-CAD7B955F4C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949447">
              <a:off x="9030777" y="3148780"/>
              <a:ext cx="2700636" cy="1349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7" name="Picture 32">
              <a:extLst>
                <a:ext uri="{FF2B5EF4-FFF2-40B4-BE49-F238E27FC236}">
                  <a16:creationId xmlns:a16="http://schemas.microsoft.com/office/drawing/2014/main" id="{767C9875-775D-4F4A-B438-CE7CCE987B2F}"/>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861108">
              <a:off x="7141104" y="4229457"/>
              <a:ext cx="3115062" cy="1472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8" name="Picture 33">
              <a:extLst>
                <a:ext uri="{FF2B5EF4-FFF2-40B4-BE49-F238E27FC236}">
                  <a16:creationId xmlns:a16="http://schemas.microsoft.com/office/drawing/2014/main" id="{60858559-FA21-4F8A-883B-93686F41525F}"/>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866916" y="2130389"/>
              <a:ext cx="2439444" cy="2250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ransition spd="slow">
    <p:wip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a:extLst>
              <a:ext uri="{FF2B5EF4-FFF2-40B4-BE49-F238E27FC236}">
                <a16:creationId xmlns:a16="http://schemas.microsoft.com/office/drawing/2014/main" id="{75031CEB-269E-42E0-838D-FAF40610EC50}"/>
              </a:ext>
            </a:extLst>
          </p:cNvPr>
          <p:cNvSpPr>
            <a:spLocks noGrp="1"/>
          </p:cNvSpPr>
          <p:nvPr>
            <p:ph type="title"/>
          </p:nvPr>
        </p:nvSpPr>
        <p:spPr>
          <a:xfrm>
            <a:off x="838200" y="365125"/>
            <a:ext cx="10515600" cy="4054475"/>
          </a:xfrm>
        </p:spPr>
        <p:txBody>
          <a:bodyPr/>
          <a:lstStyle/>
          <a:p>
            <a:pPr eaLnBrk="1" hangingPunct="1"/>
            <a:r>
              <a:rPr lang="es-ES" altLang="en-US">
                <a:latin typeface="Helvetica" panose="020B0604020202020204" pitchFamily="34" charset="0"/>
              </a:rPr>
              <a:t>¿Cómo saber cuánto dinero está ahorrando si no sabe cuánto está gastando?</a:t>
            </a:r>
            <a:endParaRPr lang="en-US" altLang="en-US">
              <a:latin typeface="Helvetica" panose="020B0604020202020204" pitchFamily="34" charset="0"/>
            </a:endParaRPr>
          </a:p>
        </p:txBody>
      </p:sp>
      <p:grpSp>
        <p:nvGrpSpPr>
          <p:cNvPr id="48131" name="Group 3">
            <a:extLst>
              <a:ext uri="{FF2B5EF4-FFF2-40B4-BE49-F238E27FC236}">
                <a16:creationId xmlns:a16="http://schemas.microsoft.com/office/drawing/2014/main" id="{F781562E-2D7A-40B0-AECB-CDA6A8FB7585}"/>
              </a:ext>
            </a:extLst>
          </p:cNvPr>
          <p:cNvGrpSpPr>
            <a:grpSpLocks/>
          </p:cNvGrpSpPr>
          <p:nvPr/>
        </p:nvGrpSpPr>
        <p:grpSpPr bwMode="auto">
          <a:xfrm>
            <a:off x="4876800" y="3314700"/>
            <a:ext cx="2247900" cy="2209800"/>
            <a:chOff x="6343650" y="4725988"/>
            <a:chExt cx="1457325" cy="1817688"/>
          </a:xfrm>
        </p:grpSpPr>
        <p:sp>
          <p:nvSpPr>
            <p:cNvPr id="48132" name="Freeform 12">
              <a:extLst>
                <a:ext uri="{FF2B5EF4-FFF2-40B4-BE49-F238E27FC236}">
                  <a16:creationId xmlns:a16="http://schemas.microsoft.com/office/drawing/2014/main" id="{E36434E1-655F-4519-97E6-B0C13EC6E965}"/>
                </a:ext>
              </a:extLst>
            </p:cNvPr>
            <p:cNvSpPr>
              <a:spLocks/>
            </p:cNvSpPr>
            <p:nvPr/>
          </p:nvSpPr>
          <p:spPr bwMode="auto">
            <a:xfrm>
              <a:off x="6973888" y="5770563"/>
              <a:ext cx="544513" cy="773113"/>
            </a:xfrm>
            <a:custGeom>
              <a:avLst/>
              <a:gdLst>
                <a:gd name="T0" fmla="*/ 2147483646 w 686"/>
                <a:gd name="T1" fmla="*/ 2147483646 h 974"/>
                <a:gd name="T2" fmla="*/ 2147483646 w 686"/>
                <a:gd name="T3" fmla="*/ 2147483646 h 974"/>
                <a:gd name="T4" fmla="*/ 2147483646 w 686"/>
                <a:gd name="T5" fmla="*/ 2147483646 h 974"/>
                <a:gd name="T6" fmla="*/ 2147483646 w 686"/>
                <a:gd name="T7" fmla="*/ 2147483646 h 974"/>
                <a:gd name="T8" fmla="*/ 2147483646 w 686"/>
                <a:gd name="T9" fmla="*/ 2147483646 h 974"/>
                <a:gd name="T10" fmla="*/ 2147483646 w 686"/>
                <a:gd name="T11" fmla="*/ 2147483646 h 974"/>
                <a:gd name="T12" fmla="*/ 2147483646 w 686"/>
                <a:gd name="T13" fmla="*/ 2147483646 h 974"/>
                <a:gd name="T14" fmla="*/ 2147483646 w 686"/>
                <a:gd name="T15" fmla="*/ 2147483646 h 974"/>
                <a:gd name="T16" fmla="*/ 2147483646 w 686"/>
                <a:gd name="T17" fmla="*/ 2147483646 h 974"/>
                <a:gd name="T18" fmla="*/ 2147483646 w 686"/>
                <a:gd name="T19" fmla="*/ 2147483646 h 974"/>
                <a:gd name="T20" fmla="*/ 2147483646 w 686"/>
                <a:gd name="T21" fmla="*/ 2147483646 h 974"/>
                <a:gd name="T22" fmla="*/ 2147483646 w 686"/>
                <a:gd name="T23" fmla="*/ 2147483646 h 974"/>
                <a:gd name="T24" fmla="*/ 2147483646 w 686"/>
                <a:gd name="T25" fmla="*/ 2147483646 h 974"/>
                <a:gd name="T26" fmla="*/ 2147483646 w 686"/>
                <a:gd name="T27" fmla="*/ 2147483646 h 974"/>
                <a:gd name="T28" fmla="*/ 2147483646 w 686"/>
                <a:gd name="T29" fmla="*/ 2147483646 h 974"/>
                <a:gd name="T30" fmla="*/ 2147483646 w 686"/>
                <a:gd name="T31" fmla="*/ 2147483646 h 974"/>
                <a:gd name="T32" fmla="*/ 2147483646 w 686"/>
                <a:gd name="T33" fmla="*/ 2147483646 h 974"/>
                <a:gd name="T34" fmla="*/ 2147483646 w 686"/>
                <a:gd name="T35" fmla="*/ 2147483646 h 974"/>
                <a:gd name="T36" fmla="*/ 0 w 686"/>
                <a:gd name="T37" fmla="*/ 2147483646 h 974"/>
                <a:gd name="T38" fmla="*/ 2147483646 w 686"/>
                <a:gd name="T39" fmla="*/ 2147483646 h 974"/>
                <a:gd name="T40" fmla="*/ 2147483646 w 686"/>
                <a:gd name="T41" fmla="*/ 2147483646 h 974"/>
                <a:gd name="T42" fmla="*/ 2147483646 w 686"/>
                <a:gd name="T43" fmla="*/ 2147483646 h 974"/>
                <a:gd name="T44" fmla="*/ 2147483646 w 686"/>
                <a:gd name="T45" fmla="*/ 2147483646 h 974"/>
                <a:gd name="T46" fmla="*/ 2147483646 w 686"/>
                <a:gd name="T47" fmla="*/ 2147483646 h 974"/>
                <a:gd name="T48" fmla="*/ 2147483646 w 686"/>
                <a:gd name="T49" fmla="*/ 2147483646 h 974"/>
                <a:gd name="T50" fmla="*/ 2147483646 w 686"/>
                <a:gd name="T51" fmla="*/ 2147483646 h 974"/>
                <a:gd name="T52" fmla="*/ 2147483646 w 686"/>
                <a:gd name="T53" fmla="*/ 2147483646 h 974"/>
                <a:gd name="T54" fmla="*/ 2147483646 w 686"/>
                <a:gd name="T55" fmla="*/ 2147483646 h 974"/>
                <a:gd name="T56" fmla="*/ 2147483646 w 686"/>
                <a:gd name="T57" fmla="*/ 2147483646 h 974"/>
                <a:gd name="T58" fmla="*/ 2147483646 w 686"/>
                <a:gd name="T59" fmla="*/ 2147483646 h 974"/>
                <a:gd name="T60" fmla="*/ 2147483646 w 686"/>
                <a:gd name="T61" fmla="*/ 2147483646 h 974"/>
                <a:gd name="T62" fmla="*/ 2147483646 w 686"/>
                <a:gd name="T63" fmla="*/ 2147483646 h 974"/>
                <a:gd name="T64" fmla="*/ 2147483646 w 686"/>
                <a:gd name="T65" fmla="*/ 2147483646 h 974"/>
                <a:gd name="T66" fmla="*/ 2147483646 w 686"/>
                <a:gd name="T67" fmla="*/ 2147483646 h 974"/>
                <a:gd name="T68" fmla="*/ 2147483646 w 686"/>
                <a:gd name="T69" fmla="*/ 2147483646 h 974"/>
                <a:gd name="T70" fmla="*/ 2147483646 w 686"/>
                <a:gd name="T71" fmla="*/ 2147483646 h 974"/>
                <a:gd name="T72" fmla="*/ 2147483646 w 686"/>
                <a:gd name="T73" fmla="*/ 2147483646 h 974"/>
                <a:gd name="T74" fmla="*/ 2147483646 w 686"/>
                <a:gd name="T75" fmla="*/ 2147483646 h 974"/>
                <a:gd name="T76" fmla="*/ 2147483646 w 686"/>
                <a:gd name="T77" fmla="*/ 2147483646 h 974"/>
                <a:gd name="T78" fmla="*/ 2147483646 w 686"/>
                <a:gd name="T79" fmla="*/ 2147483646 h 974"/>
                <a:gd name="T80" fmla="*/ 2147483646 w 686"/>
                <a:gd name="T81" fmla="*/ 2147483646 h 974"/>
                <a:gd name="T82" fmla="*/ 2147483646 w 686"/>
                <a:gd name="T83" fmla="*/ 2147483646 h 974"/>
                <a:gd name="T84" fmla="*/ 2147483646 w 686"/>
                <a:gd name="T85" fmla="*/ 2147483646 h 974"/>
                <a:gd name="T86" fmla="*/ 2147483646 w 686"/>
                <a:gd name="T87" fmla="*/ 2147483646 h 974"/>
                <a:gd name="T88" fmla="*/ 2147483646 w 686"/>
                <a:gd name="T89" fmla="*/ 2147483646 h 974"/>
                <a:gd name="T90" fmla="*/ 2147483646 w 686"/>
                <a:gd name="T91" fmla="*/ 2147483646 h 974"/>
                <a:gd name="T92" fmla="*/ 2147483646 w 686"/>
                <a:gd name="T93" fmla="*/ 2147483646 h 974"/>
                <a:gd name="T94" fmla="*/ 2147483646 w 686"/>
                <a:gd name="T95" fmla="*/ 2147483646 h 974"/>
                <a:gd name="T96" fmla="*/ 2147483646 w 686"/>
                <a:gd name="T97" fmla="*/ 2147483646 h 974"/>
                <a:gd name="T98" fmla="*/ 2147483646 w 686"/>
                <a:gd name="T99" fmla="*/ 2147483646 h 97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686" h="974">
                  <a:moveTo>
                    <a:pt x="686" y="270"/>
                  </a:moveTo>
                  <a:lnTo>
                    <a:pt x="672" y="315"/>
                  </a:lnTo>
                  <a:lnTo>
                    <a:pt x="654" y="364"/>
                  </a:lnTo>
                  <a:lnTo>
                    <a:pt x="635" y="417"/>
                  </a:lnTo>
                  <a:lnTo>
                    <a:pt x="614" y="474"/>
                  </a:lnTo>
                  <a:lnTo>
                    <a:pt x="592" y="530"/>
                  </a:lnTo>
                  <a:lnTo>
                    <a:pt x="569" y="588"/>
                  </a:lnTo>
                  <a:lnTo>
                    <a:pt x="545" y="644"/>
                  </a:lnTo>
                  <a:lnTo>
                    <a:pt x="522" y="699"/>
                  </a:lnTo>
                  <a:lnTo>
                    <a:pt x="500" y="751"/>
                  </a:lnTo>
                  <a:lnTo>
                    <a:pt x="479" y="801"/>
                  </a:lnTo>
                  <a:lnTo>
                    <a:pt x="460" y="845"/>
                  </a:lnTo>
                  <a:lnTo>
                    <a:pt x="443" y="883"/>
                  </a:lnTo>
                  <a:lnTo>
                    <a:pt x="429" y="915"/>
                  </a:lnTo>
                  <a:lnTo>
                    <a:pt x="418" y="938"/>
                  </a:lnTo>
                  <a:lnTo>
                    <a:pt x="411" y="953"/>
                  </a:lnTo>
                  <a:lnTo>
                    <a:pt x="409" y="959"/>
                  </a:lnTo>
                  <a:lnTo>
                    <a:pt x="406" y="966"/>
                  </a:lnTo>
                  <a:lnTo>
                    <a:pt x="401" y="971"/>
                  </a:lnTo>
                  <a:lnTo>
                    <a:pt x="393" y="974"/>
                  </a:lnTo>
                  <a:lnTo>
                    <a:pt x="385" y="974"/>
                  </a:lnTo>
                  <a:lnTo>
                    <a:pt x="372" y="970"/>
                  </a:lnTo>
                  <a:lnTo>
                    <a:pt x="347" y="960"/>
                  </a:lnTo>
                  <a:lnTo>
                    <a:pt x="324" y="946"/>
                  </a:lnTo>
                  <a:lnTo>
                    <a:pt x="304" y="928"/>
                  </a:lnTo>
                  <a:lnTo>
                    <a:pt x="286" y="908"/>
                  </a:lnTo>
                  <a:lnTo>
                    <a:pt x="272" y="885"/>
                  </a:lnTo>
                  <a:lnTo>
                    <a:pt x="259" y="861"/>
                  </a:lnTo>
                  <a:lnTo>
                    <a:pt x="250" y="834"/>
                  </a:lnTo>
                  <a:lnTo>
                    <a:pt x="244" y="808"/>
                  </a:lnTo>
                  <a:lnTo>
                    <a:pt x="241" y="780"/>
                  </a:lnTo>
                  <a:lnTo>
                    <a:pt x="240" y="752"/>
                  </a:lnTo>
                  <a:lnTo>
                    <a:pt x="242" y="725"/>
                  </a:lnTo>
                  <a:lnTo>
                    <a:pt x="246" y="698"/>
                  </a:lnTo>
                  <a:lnTo>
                    <a:pt x="251" y="672"/>
                  </a:lnTo>
                  <a:lnTo>
                    <a:pt x="259" y="646"/>
                  </a:lnTo>
                  <a:lnTo>
                    <a:pt x="269" y="620"/>
                  </a:lnTo>
                  <a:lnTo>
                    <a:pt x="279" y="595"/>
                  </a:lnTo>
                  <a:lnTo>
                    <a:pt x="262" y="612"/>
                  </a:lnTo>
                  <a:lnTo>
                    <a:pt x="238" y="631"/>
                  </a:lnTo>
                  <a:lnTo>
                    <a:pt x="209" y="655"/>
                  </a:lnTo>
                  <a:lnTo>
                    <a:pt x="179" y="676"/>
                  </a:lnTo>
                  <a:lnTo>
                    <a:pt x="150" y="697"/>
                  </a:lnTo>
                  <a:lnTo>
                    <a:pt x="126" y="713"/>
                  </a:lnTo>
                  <a:lnTo>
                    <a:pt x="109" y="725"/>
                  </a:lnTo>
                  <a:lnTo>
                    <a:pt x="101" y="728"/>
                  </a:lnTo>
                  <a:lnTo>
                    <a:pt x="99" y="725"/>
                  </a:lnTo>
                  <a:lnTo>
                    <a:pt x="95" y="714"/>
                  </a:lnTo>
                  <a:lnTo>
                    <a:pt x="89" y="701"/>
                  </a:lnTo>
                  <a:lnTo>
                    <a:pt x="82" y="684"/>
                  </a:lnTo>
                  <a:lnTo>
                    <a:pt x="74" y="668"/>
                  </a:lnTo>
                  <a:lnTo>
                    <a:pt x="68" y="653"/>
                  </a:lnTo>
                  <a:lnTo>
                    <a:pt x="64" y="643"/>
                  </a:lnTo>
                  <a:lnTo>
                    <a:pt x="63" y="638"/>
                  </a:lnTo>
                  <a:lnTo>
                    <a:pt x="67" y="592"/>
                  </a:lnTo>
                  <a:lnTo>
                    <a:pt x="71" y="570"/>
                  </a:lnTo>
                  <a:lnTo>
                    <a:pt x="76" y="550"/>
                  </a:lnTo>
                  <a:lnTo>
                    <a:pt x="83" y="530"/>
                  </a:lnTo>
                  <a:lnTo>
                    <a:pt x="91" y="511"/>
                  </a:lnTo>
                  <a:lnTo>
                    <a:pt x="102" y="492"/>
                  </a:lnTo>
                  <a:lnTo>
                    <a:pt x="112" y="474"/>
                  </a:lnTo>
                  <a:lnTo>
                    <a:pt x="124" y="455"/>
                  </a:lnTo>
                  <a:lnTo>
                    <a:pt x="135" y="437"/>
                  </a:lnTo>
                  <a:lnTo>
                    <a:pt x="120" y="439"/>
                  </a:lnTo>
                  <a:lnTo>
                    <a:pt x="105" y="441"/>
                  </a:lnTo>
                  <a:lnTo>
                    <a:pt x="90" y="441"/>
                  </a:lnTo>
                  <a:lnTo>
                    <a:pt x="75" y="440"/>
                  </a:lnTo>
                  <a:lnTo>
                    <a:pt x="60" y="438"/>
                  </a:lnTo>
                  <a:lnTo>
                    <a:pt x="46" y="433"/>
                  </a:lnTo>
                  <a:lnTo>
                    <a:pt x="33" y="426"/>
                  </a:lnTo>
                  <a:lnTo>
                    <a:pt x="19" y="416"/>
                  </a:lnTo>
                  <a:lnTo>
                    <a:pt x="4" y="392"/>
                  </a:lnTo>
                  <a:lnTo>
                    <a:pt x="3" y="388"/>
                  </a:lnTo>
                  <a:lnTo>
                    <a:pt x="2" y="385"/>
                  </a:lnTo>
                  <a:lnTo>
                    <a:pt x="0" y="381"/>
                  </a:lnTo>
                  <a:lnTo>
                    <a:pt x="0" y="378"/>
                  </a:lnTo>
                  <a:lnTo>
                    <a:pt x="3" y="371"/>
                  </a:lnTo>
                  <a:lnTo>
                    <a:pt x="7" y="352"/>
                  </a:lnTo>
                  <a:lnTo>
                    <a:pt x="15" y="323"/>
                  </a:lnTo>
                  <a:lnTo>
                    <a:pt x="26" y="289"/>
                  </a:lnTo>
                  <a:lnTo>
                    <a:pt x="40" y="252"/>
                  </a:lnTo>
                  <a:lnTo>
                    <a:pt x="54" y="218"/>
                  </a:lnTo>
                  <a:lnTo>
                    <a:pt x="71" y="187"/>
                  </a:lnTo>
                  <a:lnTo>
                    <a:pt x="89" y="164"/>
                  </a:lnTo>
                  <a:lnTo>
                    <a:pt x="95" y="157"/>
                  </a:lnTo>
                  <a:lnTo>
                    <a:pt x="102" y="153"/>
                  </a:lnTo>
                  <a:lnTo>
                    <a:pt x="109" y="153"/>
                  </a:lnTo>
                  <a:lnTo>
                    <a:pt x="117" y="156"/>
                  </a:lnTo>
                  <a:lnTo>
                    <a:pt x="118" y="163"/>
                  </a:lnTo>
                  <a:lnTo>
                    <a:pt x="113" y="178"/>
                  </a:lnTo>
                  <a:lnTo>
                    <a:pt x="106" y="199"/>
                  </a:lnTo>
                  <a:lnTo>
                    <a:pt x="97" y="225"/>
                  </a:lnTo>
                  <a:lnTo>
                    <a:pt x="86" y="254"/>
                  </a:lnTo>
                  <a:lnTo>
                    <a:pt x="75" y="281"/>
                  </a:lnTo>
                  <a:lnTo>
                    <a:pt x="67" y="308"/>
                  </a:lnTo>
                  <a:lnTo>
                    <a:pt x="60" y="331"/>
                  </a:lnTo>
                  <a:lnTo>
                    <a:pt x="54" y="375"/>
                  </a:lnTo>
                  <a:lnTo>
                    <a:pt x="60" y="384"/>
                  </a:lnTo>
                  <a:lnTo>
                    <a:pt x="59" y="385"/>
                  </a:lnTo>
                  <a:lnTo>
                    <a:pt x="74" y="386"/>
                  </a:lnTo>
                  <a:lnTo>
                    <a:pt x="96" y="388"/>
                  </a:lnTo>
                  <a:lnTo>
                    <a:pt x="122" y="391"/>
                  </a:lnTo>
                  <a:lnTo>
                    <a:pt x="150" y="394"/>
                  </a:lnTo>
                  <a:lnTo>
                    <a:pt x="175" y="398"/>
                  </a:lnTo>
                  <a:lnTo>
                    <a:pt x="197" y="402"/>
                  </a:lnTo>
                  <a:lnTo>
                    <a:pt x="210" y="407"/>
                  </a:lnTo>
                  <a:lnTo>
                    <a:pt x="213" y="411"/>
                  </a:lnTo>
                  <a:lnTo>
                    <a:pt x="201" y="433"/>
                  </a:lnTo>
                  <a:lnTo>
                    <a:pt x="190" y="449"/>
                  </a:lnTo>
                  <a:lnTo>
                    <a:pt x="180" y="467"/>
                  </a:lnTo>
                  <a:lnTo>
                    <a:pt x="168" y="483"/>
                  </a:lnTo>
                  <a:lnTo>
                    <a:pt x="158" y="499"/>
                  </a:lnTo>
                  <a:lnTo>
                    <a:pt x="148" y="516"/>
                  </a:lnTo>
                  <a:lnTo>
                    <a:pt x="137" y="534"/>
                  </a:lnTo>
                  <a:lnTo>
                    <a:pt x="129" y="552"/>
                  </a:lnTo>
                  <a:lnTo>
                    <a:pt x="122" y="570"/>
                  </a:lnTo>
                  <a:lnTo>
                    <a:pt x="124" y="652"/>
                  </a:lnTo>
                  <a:lnTo>
                    <a:pt x="127" y="655"/>
                  </a:lnTo>
                  <a:lnTo>
                    <a:pt x="137" y="650"/>
                  </a:lnTo>
                  <a:lnTo>
                    <a:pt x="150" y="642"/>
                  </a:lnTo>
                  <a:lnTo>
                    <a:pt x="165" y="633"/>
                  </a:lnTo>
                  <a:lnTo>
                    <a:pt x="181" y="621"/>
                  </a:lnTo>
                  <a:lnTo>
                    <a:pt x="197" y="608"/>
                  </a:lnTo>
                  <a:lnTo>
                    <a:pt x="216" y="595"/>
                  </a:lnTo>
                  <a:lnTo>
                    <a:pt x="234" y="580"/>
                  </a:lnTo>
                  <a:lnTo>
                    <a:pt x="253" y="565"/>
                  </a:lnTo>
                  <a:lnTo>
                    <a:pt x="271" y="550"/>
                  </a:lnTo>
                  <a:lnTo>
                    <a:pt x="288" y="536"/>
                  </a:lnTo>
                  <a:lnTo>
                    <a:pt x="304" y="522"/>
                  </a:lnTo>
                  <a:lnTo>
                    <a:pt x="319" y="511"/>
                  </a:lnTo>
                  <a:lnTo>
                    <a:pt x="333" y="500"/>
                  </a:lnTo>
                  <a:lnTo>
                    <a:pt x="344" y="492"/>
                  </a:lnTo>
                  <a:lnTo>
                    <a:pt x="353" y="485"/>
                  </a:lnTo>
                  <a:lnTo>
                    <a:pt x="359" y="483"/>
                  </a:lnTo>
                  <a:lnTo>
                    <a:pt x="362" y="483"/>
                  </a:lnTo>
                  <a:lnTo>
                    <a:pt x="356" y="498"/>
                  </a:lnTo>
                  <a:lnTo>
                    <a:pt x="342" y="537"/>
                  </a:lnTo>
                  <a:lnTo>
                    <a:pt x="326" y="595"/>
                  </a:lnTo>
                  <a:lnTo>
                    <a:pt x="310" y="663"/>
                  </a:lnTo>
                  <a:lnTo>
                    <a:pt x="300" y="736"/>
                  </a:lnTo>
                  <a:lnTo>
                    <a:pt x="301" y="808"/>
                  </a:lnTo>
                  <a:lnTo>
                    <a:pt x="317" y="871"/>
                  </a:lnTo>
                  <a:lnTo>
                    <a:pt x="354" y="918"/>
                  </a:lnTo>
                  <a:lnTo>
                    <a:pt x="375" y="926"/>
                  </a:lnTo>
                  <a:lnTo>
                    <a:pt x="387" y="890"/>
                  </a:lnTo>
                  <a:lnTo>
                    <a:pt x="402" y="853"/>
                  </a:lnTo>
                  <a:lnTo>
                    <a:pt x="417" y="815"/>
                  </a:lnTo>
                  <a:lnTo>
                    <a:pt x="435" y="776"/>
                  </a:lnTo>
                  <a:lnTo>
                    <a:pt x="452" y="735"/>
                  </a:lnTo>
                  <a:lnTo>
                    <a:pt x="469" y="695"/>
                  </a:lnTo>
                  <a:lnTo>
                    <a:pt x="487" y="655"/>
                  </a:lnTo>
                  <a:lnTo>
                    <a:pt x="507" y="613"/>
                  </a:lnTo>
                  <a:lnTo>
                    <a:pt x="525" y="572"/>
                  </a:lnTo>
                  <a:lnTo>
                    <a:pt x="544" y="529"/>
                  </a:lnTo>
                  <a:lnTo>
                    <a:pt x="562" y="487"/>
                  </a:lnTo>
                  <a:lnTo>
                    <a:pt x="580" y="445"/>
                  </a:lnTo>
                  <a:lnTo>
                    <a:pt x="597" y="403"/>
                  </a:lnTo>
                  <a:lnTo>
                    <a:pt x="613" y="361"/>
                  </a:lnTo>
                  <a:lnTo>
                    <a:pt x="627" y="319"/>
                  </a:lnTo>
                  <a:lnTo>
                    <a:pt x="641" y="278"/>
                  </a:lnTo>
                  <a:lnTo>
                    <a:pt x="634" y="252"/>
                  </a:lnTo>
                  <a:lnTo>
                    <a:pt x="622" y="229"/>
                  </a:lnTo>
                  <a:lnTo>
                    <a:pt x="610" y="209"/>
                  </a:lnTo>
                  <a:lnTo>
                    <a:pt x="592" y="188"/>
                  </a:lnTo>
                  <a:lnTo>
                    <a:pt x="574" y="169"/>
                  </a:lnTo>
                  <a:lnTo>
                    <a:pt x="553" y="152"/>
                  </a:lnTo>
                  <a:lnTo>
                    <a:pt x="530" y="137"/>
                  </a:lnTo>
                  <a:lnTo>
                    <a:pt x="507" y="122"/>
                  </a:lnTo>
                  <a:lnTo>
                    <a:pt x="482" y="110"/>
                  </a:lnTo>
                  <a:lnTo>
                    <a:pt x="455" y="97"/>
                  </a:lnTo>
                  <a:lnTo>
                    <a:pt x="429" y="87"/>
                  </a:lnTo>
                  <a:lnTo>
                    <a:pt x="402" y="76"/>
                  </a:lnTo>
                  <a:lnTo>
                    <a:pt x="375" y="68"/>
                  </a:lnTo>
                  <a:lnTo>
                    <a:pt x="348" y="60"/>
                  </a:lnTo>
                  <a:lnTo>
                    <a:pt x="323" y="53"/>
                  </a:lnTo>
                  <a:lnTo>
                    <a:pt x="297" y="47"/>
                  </a:lnTo>
                  <a:lnTo>
                    <a:pt x="301" y="45"/>
                  </a:lnTo>
                  <a:lnTo>
                    <a:pt x="309" y="38"/>
                  </a:lnTo>
                  <a:lnTo>
                    <a:pt x="318" y="31"/>
                  </a:lnTo>
                  <a:lnTo>
                    <a:pt x="322" y="27"/>
                  </a:lnTo>
                  <a:lnTo>
                    <a:pt x="325" y="22"/>
                  </a:lnTo>
                  <a:lnTo>
                    <a:pt x="333" y="13"/>
                  </a:lnTo>
                  <a:lnTo>
                    <a:pt x="340" y="4"/>
                  </a:lnTo>
                  <a:lnTo>
                    <a:pt x="345" y="0"/>
                  </a:lnTo>
                  <a:lnTo>
                    <a:pt x="372" y="1"/>
                  </a:lnTo>
                  <a:lnTo>
                    <a:pt x="401" y="6"/>
                  </a:lnTo>
                  <a:lnTo>
                    <a:pt x="430" y="12"/>
                  </a:lnTo>
                  <a:lnTo>
                    <a:pt x="458" y="21"/>
                  </a:lnTo>
                  <a:lnTo>
                    <a:pt x="485" y="31"/>
                  </a:lnTo>
                  <a:lnTo>
                    <a:pt x="512" y="45"/>
                  </a:lnTo>
                  <a:lnTo>
                    <a:pt x="537" y="60"/>
                  </a:lnTo>
                  <a:lnTo>
                    <a:pt x="561" y="77"/>
                  </a:lnTo>
                  <a:lnTo>
                    <a:pt x="584" y="97"/>
                  </a:lnTo>
                  <a:lnTo>
                    <a:pt x="606" y="118"/>
                  </a:lnTo>
                  <a:lnTo>
                    <a:pt x="625" y="140"/>
                  </a:lnTo>
                  <a:lnTo>
                    <a:pt x="642" y="163"/>
                  </a:lnTo>
                  <a:lnTo>
                    <a:pt x="657" y="188"/>
                  </a:lnTo>
                  <a:lnTo>
                    <a:pt x="669" y="214"/>
                  </a:lnTo>
                  <a:lnTo>
                    <a:pt x="679" y="241"/>
                  </a:lnTo>
                  <a:lnTo>
                    <a:pt x="686" y="270"/>
                  </a:lnTo>
                  <a:close/>
                </a:path>
              </a:pathLst>
            </a:custGeom>
            <a:solidFill>
              <a:srgbClr val="E64A4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8133" name="Freeform 13">
              <a:extLst>
                <a:ext uri="{FF2B5EF4-FFF2-40B4-BE49-F238E27FC236}">
                  <a16:creationId xmlns:a16="http://schemas.microsoft.com/office/drawing/2014/main" id="{124CCB1C-6C3D-456C-8E5C-D3762DE50AA0}"/>
                </a:ext>
              </a:extLst>
            </p:cNvPr>
            <p:cNvSpPr>
              <a:spLocks/>
            </p:cNvSpPr>
            <p:nvPr/>
          </p:nvSpPr>
          <p:spPr bwMode="auto">
            <a:xfrm>
              <a:off x="6872288" y="5387975"/>
              <a:ext cx="284163" cy="390525"/>
            </a:xfrm>
            <a:custGeom>
              <a:avLst/>
              <a:gdLst>
                <a:gd name="T0" fmla="*/ 2147483646 w 359"/>
                <a:gd name="T1" fmla="*/ 2147483646 h 492"/>
                <a:gd name="T2" fmla="*/ 2147483646 w 359"/>
                <a:gd name="T3" fmla="*/ 2147483646 h 492"/>
                <a:gd name="T4" fmla="*/ 2147483646 w 359"/>
                <a:gd name="T5" fmla="*/ 2147483646 h 492"/>
                <a:gd name="T6" fmla="*/ 2147483646 w 359"/>
                <a:gd name="T7" fmla="*/ 2147483646 h 492"/>
                <a:gd name="T8" fmla="*/ 2147483646 w 359"/>
                <a:gd name="T9" fmla="*/ 2147483646 h 492"/>
                <a:gd name="T10" fmla="*/ 2147483646 w 359"/>
                <a:gd name="T11" fmla="*/ 2147483646 h 492"/>
                <a:gd name="T12" fmla="*/ 2147483646 w 359"/>
                <a:gd name="T13" fmla="*/ 2147483646 h 492"/>
                <a:gd name="T14" fmla="*/ 2147483646 w 359"/>
                <a:gd name="T15" fmla="*/ 2147483646 h 492"/>
                <a:gd name="T16" fmla="*/ 2147483646 w 359"/>
                <a:gd name="T17" fmla="*/ 2147483646 h 492"/>
                <a:gd name="T18" fmla="*/ 2147483646 w 359"/>
                <a:gd name="T19" fmla="*/ 2147483646 h 492"/>
                <a:gd name="T20" fmla="*/ 2147483646 w 359"/>
                <a:gd name="T21" fmla="*/ 2147483646 h 492"/>
                <a:gd name="T22" fmla="*/ 2147483646 w 359"/>
                <a:gd name="T23" fmla="*/ 2147483646 h 492"/>
                <a:gd name="T24" fmla="*/ 2147483646 w 359"/>
                <a:gd name="T25" fmla="*/ 2147483646 h 492"/>
                <a:gd name="T26" fmla="*/ 2147483646 w 359"/>
                <a:gd name="T27" fmla="*/ 2147483646 h 492"/>
                <a:gd name="T28" fmla="*/ 2147483646 w 359"/>
                <a:gd name="T29" fmla="*/ 2147483646 h 492"/>
                <a:gd name="T30" fmla="*/ 2147483646 w 359"/>
                <a:gd name="T31" fmla="*/ 2147483646 h 492"/>
                <a:gd name="T32" fmla="*/ 2147483646 w 359"/>
                <a:gd name="T33" fmla="*/ 2147483646 h 492"/>
                <a:gd name="T34" fmla="*/ 2147483646 w 359"/>
                <a:gd name="T35" fmla="*/ 2147483646 h 492"/>
                <a:gd name="T36" fmla="*/ 2147483646 w 359"/>
                <a:gd name="T37" fmla="*/ 2147483646 h 492"/>
                <a:gd name="T38" fmla="*/ 2147483646 w 359"/>
                <a:gd name="T39" fmla="*/ 2147483646 h 492"/>
                <a:gd name="T40" fmla="*/ 2147483646 w 359"/>
                <a:gd name="T41" fmla="*/ 0 h 492"/>
                <a:gd name="T42" fmla="*/ 2147483646 w 359"/>
                <a:gd name="T43" fmla="*/ 2147483646 h 492"/>
                <a:gd name="T44" fmla="*/ 2147483646 w 359"/>
                <a:gd name="T45" fmla="*/ 2147483646 h 492"/>
                <a:gd name="T46" fmla="*/ 2147483646 w 359"/>
                <a:gd name="T47" fmla="*/ 2147483646 h 492"/>
                <a:gd name="T48" fmla="*/ 2147483646 w 359"/>
                <a:gd name="T49" fmla="*/ 2147483646 h 492"/>
                <a:gd name="T50" fmla="*/ 2147483646 w 359"/>
                <a:gd name="T51" fmla="*/ 2147483646 h 492"/>
                <a:gd name="T52" fmla="*/ 2147483646 w 359"/>
                <a:gd name="T53" fmla="*/ 2147483646 h 492"/>
                <a:gd name="T54" fmla="*/ 2147483646 w 359"/>
                <a:gd name="T55" fmla="*/ 2147483646 h 492"/>
                <a:gd name="T56" fmla="*/ 2147483646 w 359"/>
                <a:gd name="T57" fmla="*/ 2147483646 h 492"/>
                <a:gd name="T58" fmla="*/ 2147483646 w 359"/>
                <a:gd name="T59" fmla="*/ 2147483646 h 492"/>
                <a:gd name="T60" fmla="*/ 2147483646 w 359"/>
                <a:gd name="T61" fmla="*/ 2147483646 h 492"/>
                <a:gd name="T62" fmla="*/ 2147483646 w 359"/>
                <a:gd name="T63" fmla="*/ 2147483646 h 492"/>
                <a:gd name="T64" fmla="*/ 2147483646 w 359"/>
                <a:gd name="T65" fmla="*/ 2147483646 h 492"/>
                <a:gd name="T66" fmla="*/ 2147483646 w 359"/>
                <a:gd name="T67" fmla="*/ 2147483646 h 492"/>
                <a:gd name="T68" fmla="*/ 2147483646 w 359"/>
                <a:gd name="T69" fmla="*/ 2147483646 h 492"/>
                <a:gd name="T70" fmla="*/ 2147483646 w 359"/>
                <a:gd name="T71" fmla="*/ 2147483646 h 492"/>
                <a:gd name="T72" fmla="*/ 2147483646 w 359"/>
                <a:gd name="T73" fmla="*/ 2147483646 h 492"/>
                <a:gd name="T74" fmla="*/ 2147483646 w 359"/>
                <a:gd name="T75" fmla="*/ 2147483646 h 492"/>
                <a:gd name="T76" fmla="*/ 2147483646 w 359"/>
                <a:gd name="T77" fmla="*/ 2147483646 h 492"/>
                <a:gd name="T78" fmla="*/ 2147483646 w 359"/>
                <a:gd name="T79" fmla="*/ 2147483646 h 492"/>
                <a:gd name="T80" fmla="*/ 2147483646 w 359"/>
                <a:gd name="T81" fmla="*/ 2147483646 h 492"/>
                <a:gd name="T82" fmla="*/ 2147483646 w 359"/>
                <a:gd name="T83" fmla="*/ 2147483646 h 492"/>
                <a:gd name="T84" fmla="*/ 2147483646 w 359"/>
                <a:gd name="T85" fmla="*/ 2147483646 h 492"/>
                <a:gd name="T86" fmla="*/ 2147483646 w 359"/>
                <a:gd name="T87" fmla="*/ 2147483646 h 492"/>
                <a:gd name="T88" fmla="*/ 2147483646 w 359"/>
                <a:gd name="T89" fmla="*/ 2147483646 h 492"/>
                <a:gd name="T90" fmla="*/ 2147483646 w 359"/>
                <a:gd name="T91" fmla="*/ 2147483646 h 492"/>
                <a:gd name="T92" fmla="*/ 2147483646 w 359"/>
                <a:gd name="T93" fmla="*/ 2147483646 h 492"/>
                <a:gd name="T94" fmla="*/ 2147483646 w 359"/>
                <a:gd name="T95" fmla="*/ 2147483646 h 492"/>
                <a:gd name="T96" fmla="*/ 2147483646 w 359"/>
                <a:gd name="T97" fmla="*/ 2147483646 h 492"/>
                <a:gd name="T98" fmla="*/ 2147483646 w 359"/>
                <a:gd name="T99" fmla="*/ 2147483646 h 492"/>
                <a:gd name="T100" fmla="*/ 2147483646 w 359"/>
                <a:gd name="T101" fmla="*/ 2147483646 h 492"/>
                <a:gd name="T102" fmla="*/ 2147483646 w 359"/>
                <a:gd name="T103" fmla="*/ 2147483646 h 492"/>
                <a:gd name="T104" fmla="*/ 2147483646 w 359"/>
                <a:gd name="T105" fmla="*/ 2147483646 h 492"/>
                <a:gd name="T106" fmla="*/ 2147483646 w 359"/>
                <a:gd name="T107" fmla="*/ 2147483646 h 492"/>
                <a:gd name="T108" fmla="*/ 2147483646 w 359"/>
                <a:gd name="T109" fmla="*/ 2147483646 h 492"/>
                <a:gd name="T110" fmla="*/ 2147483646 w 359"/>
                <a:gd name="T111" fmla="*/ 2147483646 h 49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359" h="492">
                  <a:moveTo>
                    <a:pt x="323" y="340"/>
                  </a:moveTo>
                  <a:lnTo>
                    <a:pt x="321" y="321"/>
                  </a:lnTo>
                  <a:lnTo>
                    <a:pt x="316" y="304"/>
                  </a:lnTo>
                  <a:lnTo>
                    <a:pt x="308" y="287"/>
                  </a:lnTo>
                  <a:lnTo>
                    <a:pt x="299" y="275"/>
                  </a:lnTo>
                  <a:lnTo>
                    <a:pt x="287" y="262"/>
                  </a:lnTo>
                  <a:lnTo>
                    <a:pt x="273" y="252"/>
                  </a:lnTo>
                  <a:lnTo>
                    <a:pt x="257" y="242"/>
                  </a:lnTo>
                  <a:lnTo>
                    <a:pt x="241" y="234"/>
                  </a:lnTo>
                  <a:lnTo>
                    <a:pt x="224" y="227"/>
                  </a:lnTo>
                  <a:lnTo>
                    <a:pt x="207" y="221"/>
                  </a:lnTo>
                  <a:lnTo>
                    <a:pt x="188" y="214"/>
                  </a:lnTo>
                  <a:lnTo>
                    <a:pt x="170" y="208"/>
                  </a:lnTo>
                  <a:lnTo>
                    <a:pt x="152" y="202"/>
                  </a:lnTo>
                  <a:lnTo>
                    <a:pt x="135" y="195"/>
                  </a:lnTo>
                  <a:lnTo>
                    <a:pt x="118" y="188"/>
                  </a:lnTo>
                  <a:lnTo>
                    <a:pt x="103" y="181"/>
                  </a:lnTo>
                  <a:lnTo>
                    <a:pt x="72" y="166"/>
                  </a:lnTo>
                  <a:lnTo>
                    <a:pt x="75" y="156"/>
                  </a:lnTo>
                  <a:lnTo>
                    <a:pt x="81" y="148"/>
                  </a:lnTo>
                  <a:lnTo>
                    <a:pt x="88" y="141"/>
                  </a:lnTo>
                  <a:lnTo>
                    <a:pt x="96" y="135"/>
                  </a:lnTo>
                  <a:lnTo>
                    <a:pt x="104" y="131"/>
                  </a:lnTo>
                  <a:lnTo>
                    <a:pt x="113" y="127"/>
                  </a:lnTo>
                  <a:lnTo>
                    <a:pt x="122" y="124"/>
                  </a:lnTo>
                  <a:lnTo>
                    <a:pt x="132" y="121"/>
                  </a:lnTo>
                  <a:lnTo>
                    <a:pt x="142" y="119"/>
                  </a:lnTo>
                  <a:lnTo>
                    <a:pt x="159" y="118"/>
                  </a:lnTo>
                  <a:lnTo>
                    <a:pt x="178" y="118"/>
                  </a:lnTo>
                  <a:lnTo>
                    <a:pt x="195" y="120"/>
                  </a:lnTo>
                  <a:lnTo>
                    <a:pt x="212" y="124"/>
                  </a:lnTo>
                  <a:lnTo>
                    <a:pt x="230" y="128"/>
                  </a:lnTo>
                  <a:lnTo>
                    <a:pt x="246" y="134"/>
                  </a:lnTo>
                  <a:lnTo>
                    <a:pt x="262" y="140"/>
                  </a:lnTo>
                  <a:lnTo>
                    <a:pt x="277" y="147"/>
                  </a:lnTo>
                  <a:lnTo>
                    <a:pt x="289" y="154"/>
                  </a:lnTo>
                  <a:lnTo>
                    <a:pt x="302" y="161"/>
                  </a:lnTo>
                  <a:lnTo>
                    <a:pt x="314" y="168"/>
                  </a:lnTo>
                  <a:lnTo>
                    <a:pt x="323" y="173"/>
                  </a:lnTo>
                  <a:lnTo>
                    <a:pt x="330" y="179"/>
                  </a:lnTo>
                  <a:lnTo>
                    <a:pt x="335" y="183"/>
                  </a:lnTo>
                  <a:lnTo>
                    <a:pt x="340" y="185"/>
                  </a:lnTo>
                  <a:lnTo>
                    <a:pt x="341" y="186"/>
                  </a:lnTo>
                  <a:lnTo>
                    <a:pt x="345" y="180"/>
                  </a:lnTo>
                  <a:lnTo>
                    <a:pt x="352" y="169"/>
                  </a:lnTo>
                  <a:lnTo>
                    <a:pt x="356" y="157"/>
                  </a:lnTo>
                  <a:lnTo>
                    <a:pt x="359" y="150"/>
                  </a:lnTo>
                  <a:lnTo>
                    <a:pt x="349" y="141"/>
                  </a:lnTo>
                  <a:lnTo>
                    <a:pt x="337" y="132"/>
                  </a:lnTo>
                  <a:lnTo>
                    <a:pt x="323" y="123"/>
                  </a:lnTo>
                  <a:lnTo>
                    <a:pt x="307" y="112"/>
                  </a:lnTo>
                  <a:lnTo>
                    <a:pt x="288" y="103"/>
                  </a:lnTo>
                  <a:lnTo>
                    <a:pt x="269" y="94"/>
                  </a:lnTo>
                  <a:lnTo>
                    <a:pt x="248" y="87"/>
                  </a:lnTo>
                  <a:lnTo>
                    <a:pt x="226" y="81"/>
                  </a:lnTo>
                  <a:lnTo>
                    <a:pt x="231" y="74"/>
                  </a:lnTo>
                  <a:lnTo>
                    <a:pt x="233" y="58"/>
                  </a:lnTo>
                  <a:lnTo>
                    <a:pt x="235" y="35"/>
                  </a:lnTo>
                  <a:lnTo>
                    <a:pt x="239" y="9"/>
                  </a:lnTo>
                  <a:lnTo>
                    <a:pt x="238" y="5"/>
                  </a:lnTo>
                  <a:lnTo>
                    <a:pt x="234" y="3"/>
                  </a:lnTo>
                  <a:lnTo>
                    <a:pt x="228" y="0"/>
                  </a:lnTo>
                  <a:lnTo>
                    <a:pt x="221" y="0"/>
                  </a:lnTo>
                  <a:lnTo>
                    <a:pt x="216" y="0"/>
                  </a:lnTo>
                  <a:lnTo>
                    <a:pt x="210" y="0"/>
                  </a:lnTo>
                  <a:lnTo>
                    <a:pt x="205" y="3"/>
                  </a:lnTo>
                  <a:lnTo>
                    <a:pt x="204" y="6"/>
                  </a:lnTo>
                  <a:lnTo>
                    <a:pt x="202" y="33"/>
                  </a:lnTo>
                  <a:lnTo>
                    <a:pt x="198" y="55"/>
                  </a:lnTo>
                  <a:lnTo>
                    <a:pt x="194" y="71"/>
                  </a:lnTo>
                  <a:lnTo>
                    <a:pt x="193" y="77"/>
                  </a:lnTo>
                  <a:lnTo>
                    <a:pt x="185" y="75"/>
                  </a:lnTo>
                  <a:lnTo>
                    <a:pt x="178" y="75"/>
                  </a:lnTo>
                  <a:lnTo>
                    <a:pt x="171" y="75"/>
                  </a:lnTo>
                  <a:lnTo>
                    <a:pt x="164" y="75"/>
                  </a:lnTo>
                  <a:lnTo>
                    <a:pt x="158" y="75"/>
                  </a:lnTo>
                  <a:lnTo>
                    <a:pt x="151" y="77"/>
                  </a:lnTo>
                  <a:lnTo>
                    <a:pt x="144" y="78"/>
                  </a:lnTo>
                  <a:lnTo>
                    <a:pt x="137" y="78"/>
                  </a:lnTo>
                  <a:lnTo>
                    <a:pt x="120" y="80"/>
                  </a:lnTo>
                  <a:lnTo>
                    <a:pt x="103" y="85"/>
                  </a:lnTo>
                  <a:lnTo>
                    <a:pt x="87" y="90"/>
                  </a:lnTo>
                  <a:lnTo>
                    <a:pt x="72" y="98"/>
                  </a:lnTo>
                  <a:lnTo>
                    <a:pt x="58" y="109"/>
                  </a:lnTo>
                  <a:lnTo>
                    <a:pt x="45" y="121"/>
                  </a:lnTo>
                  <a:lnTo>
                    <a:pt x="35" y="135"/>
                  </a:lnTo>
                  <a:lnTo>
                    <a:pt x="27" y="153"/>
                  </a:lnTo>
                  <a:lnTo>
                    <a:pt x="22" y="177"/>
                  </a:lnTo>
                  <a:lnTo>
                    <a:pt x="23" y="184"/>
                  </a:lnTo>
                  <a:lnTo>
                    <a:pt x="26" y="189"/>
                  </a:lnTo>
                  <a:lnTo>
                    <a:pt x="29" y="194"/>
                  </a:lnTo>
                  <a:lnTo>
                    <a:pt x="35" y="199"/>
                  </a:lnTo>
                  <a:lnTo>
                    <a:pt x="64" y="215"/>
                  </a:lnTo>
                  <a:lnTo>
                    <a:pt x="76" y="221"/>
                  </a:lnTo>
                  <a:lnTo>
                    <a:pt x="90" y="225"/>
                  </a:lnTo>
                  <a:lnTo>
                    <a:pt x="103" y="230"/>
                  </a:lnTo>
                  <a:lnTo>
                    <a:pt x="117" y="234"/>
                  </a:lnTo>
                  <a:lnTo>
                    <a:pt x="129" y="239"/>
                  </a:lnTo>
                  <a:lnTo>
                    <a:pt x="143" y="244"/>
                  </a:lnTo>
                  <a:lnTo>
                    <a:pt x="156" y="248"/>
                  </a:lnTo>
                  <a:lnTo>
                    <a:pt x="170" y="253"/>
                  </a:lnTo>
                  <a:lnTo>
                    <a:pt x="182" y="259"/>
                  </a:lnTo>
                  <a:lnTo>
                    <a:pt x="195" y="264"/>
                  </a:lnTo>
                  <a:lnTo>
                    <a:pt x="209" y="270"/>
                  </a:lnTo>
                  <a:lnTo>
                    <a:pt x="221" y="276"/>
                  </a:lnTo>
                  <a:lnTo>
                    <a:pt x="234" y="283"/>
                  </a:lnTo>
                  <a:lnTo>
                    <a:pt x="246" y="290"/>
                  </a:lnTo>
                  <a:lnTo>
                    <a:pt x="258" y="298"/>
                  </a:lnTo>
                  <a:lnTo>
                    <a:pt x="270" y="306"/>
                  </a:lnTo>
                  <a:lnTo>
                    <a:pt x="278" y="314"/>
                  </a:lnTo>
                  <a:lnTo>
                    <a:pt x="283" y="325"/>
                  </a:lnTo>
                  <a:lnTo>
                    <a:pt x="283" y="336"/>
                  </a:lnTo>
                  <a:lnTo>
                    <a:pt x="279" y="346"/>
                  </a:lnTo>
                  <a:lnTo>
                    <a:pt x="272" y="354"/>
                  </a:lnTo>
                  <a:lnTo>
                    <a:pt x="263" y="360"/>
                  </a:lnTo>
                  <a:lnTo>
                    <a:pt x="254" y="365"/>
                  </a:lnTo>
                  <a:lnTo>
                    <a:pt x="243" y="368"/>
                  </a:lnTo>
                  <a:lnTo>
                    <a:pt x="232" y="369"/>
                  </a:lnTo>
                  <a:lnTo>
                    <a:pt x="220" y="370"/>
                  </a:lnTo>
                  <a:lnTo>
                    <a:pt x="210" y="369"/>
                  </a:lnTo>
                  <a:lnTo>
                    <a:pt x="198" y="368"/>
                  </a:lnTo>
                  <a:lnTo>
                    <a:pt x="166" y="361"/>
                  </a:lnTo>
                  <a:lnTo>
                    <a:pt x="139" y="353"/>
                  </a:lnTo>
                  <a:lnTo>
                    <a:pt x="116" y="345"/>
                  </a:lnTo>
                  <a:lnTo>
                    <a:pt x="96" y="335"/>
                  </a:lnTo>
                  <a:lnTo>
                    <a:pt x="79" y="323"/>
                  </a:lnTo>
                  <a:lnTo>
                    <a:pt x="64" y="312"/>
                  </a:lnTo>
                  <a:lnTo>
                    <a:pt x="49" y="298"/>
                  </a:lnTo>
                  <a:lnTo>
                    <a:pt x="35" y="284"/>
                  </a:lnTo>
                  <a:lnTo>
                    <a:pt x="0" y="320"/>
                  </a:lnTo>
                  <a:lnTo>
                    <a:pt x="15" y="332"/>
                  </a:lnTo>
                  <a:lnTo>
                    <a:pt x="31" y="346"/>
                  </a:lnTo>
                  <a:lnTo>
                    <a:pt x="50" y="360"/>
                  </a:lnTo>
                  <a:lnTo>
                    <a:pt x="69" y="371"/>
                  </a:lnTo>
                  <a:lnTo>
                    <a:pt x="90" y="383"/>
                  </a:lnTo>
                  <a:lnTo>
                    <a:pt x="111" y="393"/>
                  </a:lnTo>
                  <a:lnTo>
                    <a:pt x="132" y="400"/>
                  </a:lnTo>
                  <a:lnTo>
                    <a:pt x="154" y="404"/>
                  </a:lnTo>
                  <a:lnTo>
                    <a:pt x="150" y="428"/>
                  </a:lnTo>
                  <a:lnTo>
                    <a:pt x="148" y="442"/>
                  </a:lnTo>
                  <a:lnTo>
                    <a:pt x="143" y="457"/>
                  </a:lnTo>
                  <a:lnTo>
                    <a:pt x="137" y="481"/>
                  </a:lnTo>
                  <a:lnTo>
                    <a:pt x="139" y="484"/>
                  </a:lnTo>
                  <a:lnTo>
                    <a:pt x="143" y="488"/>
                  </a:lnTo>
                  <a:lnTo>
                    <a:pt x="149" y="490"/>
                  </a:lnTo>
                  <a:lnTo>
                    <a:pt x="156" y="491"/>
                  </a:lnTo>
                  <a:lnTo>
                    <a:pt x="163" y="492"/>
                  </a:lnTo>
                  <a:lnTo>
                    <a:pt x="170" y="491"/>
                  </a:lnTo>
                  <a:lnTo>
                    <a:pt x="174" y="490"/>
                  </a:lnTo>
                  <a:lnTo>
                    <a:pt x="177" y="487"/>
                  </a:lnTo>
                  <a:lnTo>
                    <a:pt x="180" y="463"/>
                  </a:lnTo>
                  <a:lnTo>
                    <a:pt x="182" y="449"/>
                  </a:lnTo>
                  <a:lnTo>
                    <a:pt x="182" y="435"/>
                  </a:lnTo>
                  <a:lnTo>
                    <a:pt x="183" y="411"/>
                  </a:lnTo>
                  <a:lnTo>
                    <a:pt x="185" y="411"/>
                  </a:lnTo>
                  <a:lnTo>
                    <a:pt x="188" y="412"/>
                  </a:lnTo>
                  <a:lnTo>
                    <a:pt x="193" y="412"/>
                  </a:lnTo>
                  <a:lnTo>
                    <a:pt x="200" y="413"/>
                  </a:lnTo>
                  <a:lnTo>
                    <a:pt x="207" y="413"/>
                  </a:lnTo>
                  <a:lnTo>
                    <a:pt x="216" y="413"/>
                  </a:lnTo>
                  <a:lnTo>
                    <a:pt x="225" y="413"/>
                  </a:lnTo>
                  <a:lnTo>
                    <a:pt x="234" y="412"/>
                  </a:lnTo>
                  <a:lnTo>
                    <a:pt x="249" y="410"/>
                  </a:lnTo>
                  <a:lnTo>
                    <a:pt x="265" y="405"/>
                  </a:lnTo>
                  <a:lnTo>
                    <a:pt x="280" y="399"/>
                  </a:lnTo>
                  <a:lnTo>
                    <a:pt x="294" y="391"/>
                  </a:lnTo>
                  <a:lnTo>
                    <a:pt x="306" y="382"/>
                  </a:lnTo>
                  <a:lnTo>
                    <a:pt x="315" y="370"/>
                  </a:lnTo>
                  <a:lnTo>
                    <a:pt x="321" y="357"/>
                  </a:lnTo>
                  <a:lnTo>
                    <a:pt x="323" y="340"/>
                  </a:lnTo>
                  <a:close/>
                </a:path>
              </a:pathLst>
            </a:custGeom>
            <a:solidFill>
              <a:srgbClr val="E64A4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8134" name="Freeform 14">
              <a:extLst>
                <a:ext uri="{FF2B5EF4-FFF2-40B4-BE49-F238E27FC236}">
                  <a16:creationId xmlns:a16="http://schemas.microsoft.com/office/drawing/2014/main" id="{26126D22-6014-4F59-957E-D3F62E01CEA2}"/>
                </a:ext>
              </a:extLst>
            </p:cNvPr>
            <p:cNvSpPr>
              <a:spLocks/>
            </p:cNvSpPr>
            <p:nvPr/>
          </p:nvSpPr>
          <p:spPr bwMode="auto">
            <a:xfrm>
              <a:off x="6637338" y="4725988"/>
              <a:ext cx="674688" cy="571500"/>
            </a:xfrm>
            <a:custGeom>
              <a:avLst/>
              <a:gdLst>
                <a:gd name="T0" fmla="*/ 2147483646 w 849"/>
                <a:gd name="T1" fmla="*/ 2147483646 h 719"/>
                <a:gd name="T2" fmla="*/ 2147483646 w 849"/>
                <a:gd name="T3" fmla="*/ 2147483646 h 719"/>
                <a:gd name="T4" fmla="*/ 2147483646 w 849"/>
                <a:gd name="T5" fmla="*/ 2147483646 h 719"/>
                <a:gd name="T6" fmla="*/ 2147483646 w 849"/>
                <a:gd name="T7" fmla="*/ 2147483646 h 719"/>
                <a:gd name="T8" fmla="*/ 2147483646 w 849"/>
                <a:gd name="T9" fmla="*/ 2147483646 h 719"/>
                <a:gd name="T10" fmla="*/ 0 w 849"/>
                <a:gd name="T11" fmla="*/ 2147483646 h 719"/>
                <a:gd name="T12" fmla="*/ 2147483646 w 849"/>
                <a:gd name="T13" fmla="*/ 2147483646 h 719"/>
                <a:gd name="T14" fmla="*/ 2147483646 w 849"/>
                <a:gd name="T15" fmla="*/ 2147483646 h 719"/>
                <a:gd name="T16" fmla="*/ 2147483646 w 849"/>
                <a:gd name="T17" fmla="*/ 2147483646 h 719"/>
                <a:gd name="T18" fmla="*/ 2147483646 w 849"/>
                <a:gd name="T19" fmla="*/ 2147483646 h 719"/>
                <a:gd name="T20" fmla="*/ 2147483646 w 849"/>
                <a:gd name="T21" fmla="*/ 2147483646 h 719"/>
                <a:gd name="T22" fmla="*/ 2147483646 w 849"/>
                <a:gd name="T23" fmla="*/ 2147483646 h 719"/>
                <a:gd name="T24" fmla="*/ 2147483646 w 849"/>
                <a:gd name="T25" fmla="*/ 2147483646 h 719"/>
                <a:gd name="T26" fmla="*/ 2147483646 w 849"/>
                <a:gd name="T27" fmla="*/ 2147483646 h 719"/>
                <a:gd name="T28" fmla="*/ 2147483646 w 849"/>
                <a:gd name="T29" fmla="*/ 2147483646 h 719"/>
                <a:gd name="T30" fmla="*/ 2147483646 w 849"/>
                <a:gd name="T31" fmla="*/ 2147483646 h 719"/>
                <a:gd name="T32" fmla="*/ 2147483646 w 849"/>
                <a:gd name="T33" fmla="*/ 2147483646 h 719"/>
                <a:gd name="T34" fmla="*/ 2147483646 w 849"/>
                <a:gd name="T35" fmla="*/ 2147483646 h 719"/>
                <a:gd name="T36" fmla="*/ 2147483646 w 849"/>
                <a:gd name="T37" fmla="*/ 2147483646 h 719"/>
                <a:gd name="T38" fmla="*/ 2147483646 w 849"/>
                <a:gd name="T39" fmla="*/ 2147483646 h 719"/>
                <a:gd name="T40" fmla="*/ 2147483646 w 849"/>
                <a:gd name="T41" fmla="*/ 2147483646 h 719"/>
                <a:gd name="T42" fmla="*/ 2147483646 w 849"/>
                <a:gd name="T43" fmla="*/ 2147483646 h 719"/>
                <a:gd name="T44" fmla="*/ 2147483646 w 849"/>
                <a:gd name="T45" fmla="*/ 2147483646 h 719"/>
                <a:gd name="T46" fmla="*/ 2147483646 w 849"/>
                <a:gd name="T47" fmla="*/ 2147483646 h 719"/>
                <a:gd name="T48" fmla="*/ 2147483646 w 849"/>
                <a:gd name="T49" fmla="*/ 2147483646 h 719"/>
                <a:gd name="T50" fmla="*/ 2147483646 w 849"/>
                <a:gd name="T51" fmla="*/ 2147483646 h 719"/>
                <a:gd name="T52" fmla="*/ 2147483646 w 849"/>
                <a:gd name="T53" fmla="*/ 2147483646 h 719"/>
                <a:gd name="T54" fmla="*/ 2147483646 w 849"/>
                <a:gd name="T55" fmla="*/ 2147483646 h 719"/>
                <a:gd name="T56" fmla="*/ 2147483646 w 849"/>
                <a:gd name="T57" fmla="*/ 2147483646 h 719"/>
                <a:gd name="T58" fmla="*/ 2147483646 w 849"/>
                <a:gd name="T59" fmla="*/ 2147483646 h 719"/>
                <a:gd name="T60" fmla="*/ 2147483646 w 849"/>
                <a:gd name="T61" fmla="*/ 2147483646 h 719"/>
                <a:gd name="T62" fmla="*/ 2147483646 w 849"/>
                <a:gd name="T63" fmla="*/ 2147483646 h 719"/>
                <a:gd name="T64" fmla="*/ 2147483646 w 849"/>
                <a:gd name="T65" fmla="*/ 2147483646 h 719"/>
                <a:gd name="T66" fmla="*/ 2147483646 w 849"/>
                <a:gd name="T67" fmla="*/ 2147483646 h 719"/>
                <a:gd name="T68" fmla="*/ 2147483646 w 849"/>
                <a:gd name="T69" fmla="*/ 2147483646 h 719"/>
                <a:gd name="T70" fmla="*/ 2147483646 w 849"/>
                <a:gd name="T71" fmla="*/ 2147483646 h 719"/>
                <a:gd name="T72" fmla="*/ 2147483646 w 849"/>
                <a:gd name="T73" fmla="*/ 2147483646 h 719"/>
                <a:gd name="T74" fmla="*/ 2147483646 w 849"/>
                <a:gd name="T75" fmla="*/ 2147483646 h 719"/>
                <a:gd name="T76" fmla="*/ 2147483646 w 849"/>
                <a:gd name="T77" fmla="*/ 2147483646 h 719"/>
                <a:gd name="T78" fmla="*/ 2147483646 w 849"/>
                <a:gd name="T79" fmla="*/ 2147483646 h 719"/>
                <a:gd name="T80" fmla="*/ 2147483646 w 849"/>
                <a:gd name="T81" fmla="*/ 2147483646 h 719"/>
                <a:gd name="T82" fmla="*/ 2147483646 w 849"/>
                <a:gd name="T83" fmla="*/ 2147483646 h 719"/>
                <a:gd name="T84" fmla="*/ 2147483646 w 849"/>
                <a:gd name="T85" fmla="*/ 2147483646 h 719"/>
                <a:gd name="T86" fmla="*/ 2147483646 w 849"/>
                <a:gd name="T87" fmla="*/ 2147483646 h 719"/>
                <a:gd name="T88" fmla="*/ 2147483646 w 849"/>
                <a:gd name="T89" fmla="*/ 2147483646 h 719"/>
                <a:gd name="T90" fmla="*/ 2147483646 w 849"/>
                <a:gd name="T91" fmla="*/ 2147483646 h 719"/>
                <a:gd name="T92" fmla="*/ 2147483646 w 849"/>
                <a:gd name="T93" fmla="*/ 2147483646 h 719"/>
                <a:gd name="T94" fmla="*/ 2147483646 w 849"/>
                <a:gd name="T95" fmla="*/ 2147483646 h 719"/>
                <a:gd name="T96" fmla="*/ 2147483646 w 849"/>
                <a:gd name="T97" fmla="*/ 2147483646 h 719"/>
                <a:gd name="T98" fmla="*/ 2147483646 w 849"/>
                <a:gd name="T99" fmla="*/ 2147483646 h 719"/>
                <a:gd name="T100" fmla="*/ 2147483646 w 849"/>
                <a:gd name="T101" fmla="*/ 2147483646 h 719"/>
                <a:gd name="T102" fmla="*/ 2147483646 w 849"/>
                <a:gd name="T103" fmla="*/ 2147483646 h 719"/>
                <a:gd name="T104" fmla="*/ 2147483646 w 849"/>
                <a:gd name="T105" fmla="*/ 2147483646 h 719"/>
                <a:gd name="T106" fmla="*/ 2147483646 w 849"/>
                <a:gd name="T107" fmla="*/ 2147483646 h 719"/>
                <a:gd name="T108" fmla="*/ 2147483646 w 849"/>
                <a:gd name="T109" fmla="*/ 2147483646 h 71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849" h="719">
                  <a:moveTo>
                    <a:pt x="762" y="164"/>
                  </a:moveTo>
                  <a:lnTo>
                    <a:pt x="717" y="150"/>
                  </a:lnTo>
                  <a:lnTo>
                    <a:pt x="666" y="136"/>
                  </a:lnTo>
                  <a:lnTo>
                    <a:pt x="611" y="122"/>
                  </a:lnTo>
                  <a:lnTo>
                    <a:pt x="553" y="107"/>
                  </a:lnTo>
                  <a:lnTo>
                    <a:pt x="494" y="94"/>
                  </a:lnTo>
                  <a:lnTo>
                    <a:pt x="434" y="81"/>
                  </a:lnTo>
                  <a:lnTo>
                    <a:pt x="374" y="67"/>
                  </a:lnTo>
                  <a:lnTo>
                    <a:pt x="315" y="56"/>
                  </a:lnTo>
                  <a:lnTo>
                    <a:pt x="260" y="44"/>
                  </a:lnTo>
                  <a:lnTo>
                    <a:pt x="207" y="34"/>
                  </a:lnTo>
                  <a:lnTo>
                    <a:pt x="160" y="25"/>
                  </a:lnTo>
                  <a:lnTo>
                    <a:pt x="119" y="16"/>
                  </a:lnTo>
                  <a:lnTo>
                    <a:pt x="85" y="11"/>
                  </a:lnTo>
                  <a:lnTo>
                    <a:pt x="59" y="5"/>
                  </a:lnTo>
                  <a:lnTo>
                    <a:pt x="43" y="3"/>
                  </a:lnTo>
                  <a:lnTo>
                    <a:pt x="38" y="1"/>
                  </a:lnTo>
                  <a:lnTo>
                    <a:pt x="30" y="0"/>
                  </a:lnTo>
                  <a:lnTo>
                    <a:pt x="21" y="1"/>
                  </a:lnTo>
                  <a:lnTo>
                    <a:pt x="16" y="6"/>
                  </a:lnTo>
                  <a:lnTo>
                    <a:pt x="11" y="13"/>
                  </a:lnTo>
                  <a:lnTo>
                    <a:pt x="6" y="26"/>
                  </a:lnTo>
                  <a:lnTo>
                    <a:pt x="1" y="52"/>
                  </a:lnTo>
                  <a:lnTo>
                    <a:pt x="0" y="80"/>
                  </a:lnTo>
                  <a:lnTo>
                    <a:pt x="2" y="106"/>
                  </a:lnTo>
                  <a:lnTo>
                    <a:pt x="9" y="132"/>
                  </a:lnTo>
                  <a:lnTo>
                    <a:pt x="19" y="157"/>
                  </a:lnTo>
                  <a:lnTo>
                    <a:pt x="33" y="181"/>
                  </a:lnTo>
                  <a:lnTo>
                    <a:pt x="49" y="203"/>
                  </a:lnTo>
                  <a:lnTo>
                    <a:pt x="68" y="224"/>
                  </a:lnTo>
                  <a:lnTo>
                    <a:pt x="78" y="233"/>
                  </a:lnTo>
                  <a:lnTo>
                    <a:pt x="88" y="242"/>
                  </a:lnTo>
                  <a:lnTo>
                    <a:pt x="100" y="250"/>
                  </a:lnTo>
                  <a:lnTo>
                    <a:pt x="111" y="258"/>
                  </a:lnTo>
                  <a:lnTo>
                    <a:pt x="123" y="265"/>
                  </a:lnTo>
                  <a:lnTo>
                    <a:pt x="134" y="272"/>
                  </a:lnTo>
                  <a:lnTo>
                    <a:pt x="146" y="278"/>
                  </a:lnTo>
                  <a:lnTo>
                    <a:pt x="158" y="284"/>
                  </a:lnTo>
                  <a:lnTo>
                    <a:pt x="171" y="290"/>
                  </a:lnTo>
                  <a:lnTo>
                    <a:pt x="184" y="294"/>
                  </a:lnTo>
                  <a:lnTo>
                    <a:pt x="196" y="299"/>
                  </a:lnTo>
                  <a:lnTo>
                    <a:pt x="209" y="302"/>
                  </a:lnTo>
                  <a:lnTo>
                    <a:pt x="222" y="306"/>
                  </a:lnTo>
                  <a:lnTo>
                    <a:pt x="236" y="309"/>
                  </a:lnTo>
                  <a:lnTo>
                    <a:pt x="248" y="313"/>
                  </a:lnTo>
                  <a:lnTo>
                    <a:pt x="262" y="315"/>
                  </a:lnTo>
                  <a:lnTo>
                    <a:pt x="252" y="317"/>
                  </a:lnTo>
                  <a:lnTo>
                    <a:pt x="239" y="321"/>
                  </a:lnTo>
                  <a:lnTo>
                    <a:pt x="224" y="324"/>
                  </a:lnTo>
                  <a:lnTo>
                    <a:pt x="208" y="329"/>
                  </a:lnTo>
                  <a:lnTo>
                    <a:pt x="191" y="334"/>
                  </a:lnTo>
                  <a:lnTo>
                    <a:pt x="173" y="340"/>
                  </a:lnTo>
                  <a:lnTo>
                    <a:pt x="156" y="346"/>
                  </a:lnTo>
                  <a:lnTo>
                    <a:pt x="138" y="352"/>
                  </a:lnTo>
                  <a:lnTo>
                    <a:pt x="122" y="359"/>
                  </a:lnTo>
                  <a:lnTo>
                    <a:pt x="106" y="364"/>
                  </a:lnTo>
                  <a:lnTo>
                    <a:pt x="91" y="370"/>
                  </a:lnTo>
                  <a:lnTo>
                    <a:pt x="78" y="375"/>
                  </a:lnTo>
                  <a:lnTo>
                    <a:pt x="66" y="379"/>
                  </a:lnTo>
                  <a:lnTo>
                    <a:pt x="58" y="383"/>
                  </a:lnTo>
                  <a:lnTo>
                    <a:pt x="54" y="386"/>
                  </a:lnTo>
                  <a:lnTo>
                    <a:pt x="51" y="387"/>
                  </a:lnTo>
                  <a:lnTo>
                    <a:pt x="54" y="391"/>
                  </a:lnTo>
                  <a:lnTo>
                    <a:pt x="59" y="400"/>
                  </a:lnTo>
                  <a:lnTo>
                    <a:pt x="68" y="413"/>
                  </a:lnTo>
                  <a:lnTo>
                    <a:pt x="77" y="428"/>
                  </a:lnTo>
                  <a:lnTo>
                    <a:pt x="86" y="443"/>
                  </a:lnTo>
                  <a:lnTo>
                    <a:pt x="95" y="455"/>
                  </a:lnTo>
                  <a:lnTo>
                    <a:pt x="101" y="465"/>
                  </a:lnTo>
                  <a:lnTo>
                    <a:pt x="104" y="469"/>
                  </a:lnTo>
                  <a:lnTo>
                    <a:pt x="145" y="492"/>
                  </a:lnTo>
                  <a:lnTo>
                    <a:pt x="164" y="502"/>
                  </a:lnTo>
                  <a:lnTo>
                    <a:pt x="184" y="508"/>
                  </a:lnTo>
                  <a:lnTo>
                    <a:pt x="205" y="514"/>
                  </a:lnTo>
                  <a:lnTo>
                    <a:pt x="225" y="518"/>
                  </a:lnTo>
                  <a:lnTo>
                    <a:pt x="247" y="521"/>
                  </a:lnTo>
                  <a:lnTo>
                    <a:pt x="268" y="522"/>
                  </a:lnTo>
                  <a:lnTo>
                    <a:pt x="290" y="523"/>
                  </a:lnTo>
                  <a:lnTo>
                    <a:pt x="311" y="525"/>
                  </a:lnTo>
                  <a:lnTo>
                    <a:pt x="300" y="535"/>
                  </a:lnTo>
                  <a:lnTo>
                    <a:pt x="290" y="546"/>
                  </a:lnTo>
                  <a:lnTo>
                    <a:pt x="282" y="558"/>
                  </a:lnTo>
                  <a:lnTo>
                    <a:pt x="274" y="571"/>
                  </a:lnTo>
                  <a:lnTo>
                    <a:pt x="268" y="584"/>
                  </a:lnTo>
                  <a:lnTo>
                    <a:pt x="263" y="599"/>
                  </a:lnTo>
                  <a:lnTo>
                    <a:pt x="262" y="616"/>
                  </a:lnTo>
                  <a:lnTo>
                    <a:pt x="262" y="632"/>
                  </a:lnTo>
                  <a:lnTo>
                    <a:pt x="273" y="658"/>
                  </a:lnTo>
                  <a:lnTo>
                    <a:pt x="275" y="661"/>
                  </a:lnTo>
                  <a:lnTo>
                    <a:pt x="277" y="664"/>
                  </a:lnTo>
                  <a:lnTo>
                    <a:pt x="279" y="666"/>
                  </a:lnTo>
                  <a:lnTo>
                    <a:pt x="283" y="669"/>
                  </a:lnTo>
                  <a:lnTo>
                    <a:pt x="285" y="670"/>
                  </a:lnTo>
                  <a:lnTo>
                    <a:pt x="290" y="671"/>
                  </a:lnTo>
                  <a:lnTo>
                    <a:pt x="298" y="674"/>
                  </a:lnTo>
                  <a:lnTo>
                    <a:pt x="308" y="678"/>
                  </a:lnTo>
                  <a:lnTo>
                    <a:pt x="322" y="682"/>
                  </a:lnTo>
                  <a:lnTo>
                    <a:pt x="337" y="687"/>
                  </a:lnTo>
                  <a:lnTo>
                    <a:pt x="353" y="693"/>
                  </a:lnTo>
                  <a:lnTo>
                    <a:pt x="370" y="697"/>
                  </a:lnTo>
                  <a:lnTo>
                    <a:pt x="389" y="703"/>
                  </a:lnTo>
                  <a:lnTo>
                    <a:pt x="408" y="708"/>
                  </a:lnTo>
                  <a:lnTo>
                    <a:pt x="427" y="712"/>
                  </a:lnTo>
                  <a:lnTo>
                    <a:pt x="445" y="715"/>
                  </a:lnTo>
                  <a:lnTo>
                    <a:pt x="464" y="718"/>
                  </a:lnTo>
                  <a:lnTo>
                    <a:pt x="481" y="719"/>
                  </a:lnTo>
                  <a:lnTo>
                    <a:pt x="496" y="719"/>
                  </a:lnTo>
                  <a:lnTo>
                    <a:pt x="510" y="717"/>
                  </a:lnTo>
                  <a:lnTo>
                    <a:pt x="518" y="716"/>
                  </a:lnTo>
                  <a:lnTo>
                    <a:pt x="525" y="712"/>
                  </a:lnTo>
                  <a:lnTo>
                    <a:pt x="529" y="707"/>
                  </a:lnTo>
                  <a:lnTo>
                    <a:pt x="532" y="699"/>
                  </a:lnTo>
                  <a:lnTo>
                    <a:pt x="527" y="694"/>
                  </a:lnTo>
                  <a:lnTo>
                    <a:pt x="512" y="688"/>
                  </a:lnTo>
                  <a:lnTo>
                    <a:pt x="490" y="682"/>
                  </a:lnTo>
                  <a:lnTo>
                    <a:pt x="463" y="675"/>
                  </a:lnTo>
                  <a:lnTo>
                    <a:pt x="434" y="669"/>
                  </a:lnTo>
                  <a:lnTo>
                    <a:pt x="405" y="661"/>
                  </a:lnTo>
                  <a:lnTo>
                    <a:pt x="377" y="652"/>
                  </a:lnTo>
                  <a:lnTo>
                    <a:pt x="355" y="646"/>
                  </a:lnTo>
                  <a:lnTo>
                    <a:pt x="316" y="626"/>
                  </a:lnTo>
                  <a:lnTo>
                    <a:pt x="312" y="616"/>
                  </a:lnTo>
                  <a:lnTo>
                    <a:pt x="311" y="616"/>
                  </a:lnTo>
                  <a:lnTo>
                    <a:pt x="317" y="603"/>
                  </a:lnTo>
                  <a:lnTo>
                    <a:pt x="329" y="583"/>
                  </a:lnTo>
                  <a:lnTo>
                    <a:pt x="342" y="560"/>
                  </a:lnTo>
                  <a:lnTo>
                    <a:pt x="354" y="536"/>
                  </a:lnTo>
                  <a:lnTo>
                    <a:pt x="366" y="512"/>
                  </a:lnTo>
                  <a:lnTo>
                    <a:pt x="374" y="492"/>
                  </a:lnTo>
                  <a:lnTo>
                    <a:pt x="378" y="478"/>
                  </a:lnTo>
                  <a:lnTo>
                    <a:pt x="376" y="474"/>
                  </a:lnTo>
                  <a:lnTo>
                    <a:pt x="351" y="473"/>
                  </a:lnTo>
                  <a:lnTo>
                    <a:pt x="331" y="472"/>
                  </a:lnTo>
                  <a:lnTo>
                    <a:pt x="312" y="470"/>
                  </a:lnTo>
                  <a:lnTo>
                    <a:pt x="292" y="470"/>
                  </a:lnTo>
                  <a:lnTo>
                    <a:pt x="273" y="470"/>
                  </a:lnTo>
                  <a:lnTo>
                    <a:pt x="253" y="469"/>
                  </a:lnTo>
                  <a:lnTo>
                    <a:pt x="232" y="467"/>
                  </a:lnTo>
                  <a:lnTo>
                    <a:pt x="214" y="463"/>
                  </a:lnTo>
                  <a:lnTo>
                    <a:pt x="194" y="459"/>
                  </a:lnTo>
                  <a:lnTo>
                    <a:pt x="126" y="412"/>
                  </a:lnTo>
                  <a:lnTo>
                    <a:pt x="127" y="407"/>
                  </a:lnTo>
                  <a:lnTo>
                    <a:pt x="137" y="401"/>
                  </a:lnTo>
                  <a:lnTo>
                    <a:pt x="150" y="394"/>
                  </a:lnTo>
                  <a:lnTo>
                    <a:pt x="167" y="389"/>
                  </a:lnTo>
                  <a:lnTo>
                    <a:pt x="185" y="382"/>
                  </a:lnTo>
                  <a:lnTo>
                    <a:pt x="205" y="375"/>
                  </a:lnTo>
                  <a:lnTo>
                    <a:pt x="226" y="368"/>
                  </a:lnTo>
                  <a:lnTo>
                    <a:pt x="249" y="361"/>
                  </a:lnTo>
                  <a:lnTo>
                    <a:pt x="271" y="354"/>
                  </a:lnTo>
                  <a:lnTo>
                    <a:pt x="294" y="348"/>
                  </a:lnTo>
                  <a:lnTo>
                    <a:pt x="316" y="343"/>
                  </a:lnTo>
                  <a:lnTo>
                    <a:pt x="336" y="336"/>
                  </a:lnTo>
                  <a:lnTo>
                    <a:pt x="355" y="331"/>
                  </a:lnTo>
                  <a:lnTo>
                    <a:pt x="372" y="325"/>
                  </a:lnTo>
                  <a:lnTo>
                    <a:pt x="384" y="321"/>
                  </a:lnTo>
                  <a:lnTo>
                    <a:pt x="395" y="317"/>
                  </a:lnTo>
                  <a:lnTo>
                    <a:pt x="400" y="314"/>
                  </a:lnTo>
                  <a:lnTo>
                    <a:pt x="403" y="311"/>
                  </a:lnTo>
                  <a:lnTo>
                    <a:pt x="399" y="310"/>
                  </a:lnTo>
                  <a:lnTo>
                    <a:pt x="388" y="308"/>
                  </a:lnTo>
                  <a:lnTo>
                    <a:pt x="370" y="303"/>
                  </a:lnTo>
                  <a:lnTo>
                    <a:pt x="347" y="296"/>
                  </a:lnTo>
                  <a:lnTo>
                    <a:pt x="321" y="288"/>
                  </a:lnTo>
                  <a:lnTo>
                    <a:pt x="290" y="278"/>
                  </a:lnTo>
                  <a:lnTo>
                    <a:pt x="258" y="266"/>
                  </a:lnTo>
                  <a:lnTo>
                    <a:pt x="224" y="251"/>
                  </a:lnTo>
                  <a:lnTo>
                    <a:pt x="191" y="237"/>
                  </a:lnTo>
                  <a:lnTo>
                    <a:pt x="158" y="218"/>
                  </a:lnTo>
                  <a:lnTo>
                    <a:pt x="127" y="198"/>
                  </a:lnTo>
                  <a:lnTo>
                    <a:pt x="100" y="177"/>
                  </a:lnTo>
                  <a:lnTo>
                    <a:pt x="77" y="154"/>
                  </a:lnTo>
                  <a:lnTo>
                    <a:pt x="57" y="127"/>
                  </a:lnTo>
                  <a:lnTo>
                    <a:pt x="44" y="101"/>
                  </a:lnTo>
                  <a:lnTo>
                    <a:pt x="39" y="71"/>
                  </a:lnTo>
                  <a:lnTo>
                    <a:pt x="43" y="49"/>
                  </a:lnTo>
                  <a:lnTo>
                    <a:pt x="44" y="49"/>
                  </a:lnTo>
                  <a:lnTo>
                    <a:pt x="81" y="59"/>
                  </a:lnTo>
                  <a:lnTo>
                    <a:pt x="120" y="68"/>
                  </a:lnTo>
                  <a:lnTo>
                    <a:pt x="161" y="78"/>
                  </a:lnTo>
                  <a:lnTo>
                    <a:pt x="202" y="86"/>
                  </a:lnTo>
                  <a:lnTo>
                    <a:pt x="245" y="94"/>
                  </a:lnTo>
                  <a:lnTo>
                    <a:pt x="289" y="102"/>
                  </a:lnTo>
                  <a:lnTo>
                    <a:pt x="332" y="110"/>
                  </a:lnTo>
                  <a:lnTo>
                    <a:pt x="377" y="118"/>
                  </a:lnTo>
                  <a:lnTo>
                    <a:pt x="422" y="126"/>
                  </a:lnTo>
                  <a:lnTo>
                    <a:pt x="467" y="134"/>
                  </a:lnTo>
                  <a:lnTo>
                    <a:pt x="512" y="143"/>
                  </a:lnTo>
                  <a:lnTo>
                    <a:pt x="557" y="152"/>
                  </a:lnTo>
                  <a:lnTo>
                    <a:pt x="601" y="163"/>
                  </a:lnTo>
                  <a:lnTo>
                    <a:pt x="644" y="173"/>
                  </a:lnTo>
                  <a:lnTo>
                    <a:pt x="687" y="185"/>
                  </a:lnTo>
                  <a:lnTo>
                    <a:pt x="729" y="197"/>
                  </a:lnTo>
                  <a:lnTo>
                    <a:pt x="757" y="233"/>
                  </a:lnTo>
                  <a:lnTo>
                    <a:pt x="777" y="272"/>
                  </a:lnTo>
                  <a:lnTo>
                    <a:pt x="787" y="315"/>
                  </a:lnTo>
                  <a:lnTo>
                    <a:pt x="790" y="362"/>
                  </a:lnTo>
                  <a:lnTo>
                    <a:pt x="785" y="415"/>
                  </a:lnTo>
                  <a:lnTo>
                    <a:pt x="771" y="473"/>
                  </a:lnTo>
                  <a:lnTo>
                    <a:pt x="750" y="538"/>
                  </a:lnTo>
                  <a:lnTo>
                    <a:pt x="723" y="611"/>
                  </a:lnTo>
                  <a:lnTo>
                    <a:pt x="727" y="610"/>
                  </a:lnTo>
                  <a:lnTo>
                    <a:pt x="738" y="606"/>
                  </a:lnTo>
                  <a:lnTo>
                    <a:pt x="748" y="604"/>
                  </a:lnTo>
                  <a:lnTo>
                    <a:pt x="754" y="603"/>
                  </a:lnTo>
                  <a:lnTo>
                    <a:pt x="756" y="603"/>
                  </a:lnTo>
                  <a:lnTo>
                    <a:pt x="761" y="603"/>
                  </a:lnTo>
                  <a:lnTo>
                    <a:pt x="765" y="603"/>
                  </a:lnTo>
                  <a:lnTo>
                    <a:pt x="772" y="602"/>
                  </a:lnTo>
                  <a:lnTo>
                    <a:pt x="778" y="602"/>
                  </a:lnTo>
                  <a:lnTo>
                    <a:pt x="784" y="601"/>
                  </a:lnTo>
                  <a:lnTo>
                    <a:pt x="787" y="601"/>
                  </a:lnTo>
                  <a:lnTo>
                    <a:pt x="790" y="599"/>
                  </a:lnTo>
                  <a:lnTo>
                    <a:pt x="817" y="550"/>
                  </a:lnTo>
                  <a:lnTo>
                    <a:pt x="837" y="495"/>
                  </a:lnTo>
                  <a:lnTo>
                    <a:pt x="847" y="436"/>
                  </a:lnTo>
                  <a:lnTo>
                    <a:pt x="849" y="376"/>
                  </a:lnTo>
                  <a:lnTo>
                    <a:pt x="841" y="317"/>
                  </a:lnTo>
                  <a:lnTo>
                    <a:pt x="825" y="261"/>
                  </a:lnTo>
                  <a:lnTo>
                    <a:pt x="799" y="209"/>
                  </a:lnTo>
                  <a:lnTo>
                    <a:pt x="762" y="164"/>
                  </a:lnTo>
                  <a:close/>
                </a:path>
              </a:pathLst>
            </a:custGeom>
            <a:solidFill>
              <a:srgbClr val="E64A4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8135" name="Freeform 15">
              <a:extLst>
                <a:ext uri="{FF2B5EF4-FFF2-40B4-BE49-F238E27FC236}">
                  <a16:creationId xmlns:a16="http://schemas.microsoft.com/office/drawing/2014/main" id="{6BDED321-57C6-4891-BD16-05EE4B0A474B}"/>
                </a:ext>
              </a:extLst>
            </p:cNvPr>
            <p:cNvSpPr>
              <a:spLocks/>
            </p:cNvSpPr>
            <p:nvPr/>
          </p:nvSpPr>
          <p:spPr bwMode="auto">
            <a:xfrm>
              <a:off x="6343650" y="5126038"/>
              <a:ext cx="1457325" cy="857250"/>
            </a:xfrm>
            <a:custGeom>
              <a:avLst/>
              <a:gdLst>
                <a:gd name="T0" fmla="*/ 2147483646 w 1834"/>
                <a:gd name="T1" fmla="*/ 2147483646 h 1078"/>
                <a:gd name="T2" fmla="*/ 2147483646 w 1834"/>
                <a:gd name="T3" fmla="*/ 0 h 1078"/>
                <a:gd name="T4" fmla="*/ 2147483646 w 1834"/>
                <a:gd name="T5" fmla="*/ 2147483646 h 1078"/>
                <a:gd name="T6" fmla="*/ 2147483646 w 1834"/>
                <a:gd name="T7" fmla="*/ 2147483646 h 1078"/>
                <a:gd name="T8" fmla="*/ 2147483646 w 1834"/>
                <a:gd name="T9" fmla="*/ 2147483646 h 1078"/>
                <a:gd name="T10" fmla="*/ 2147483646 w 1834"/>
                <a:gd name="T11" fmla="*/ 2147483646 h 1078"/>
                <a:gd name="T12" fmla="*/ 2147483646 w 1834"/>
                <a:gd name="T13" fmla="*/ 2147483646 h 1078"/>
                <a:gd name="T14" fmla="*/ 2147483646 w 1834"/>
                <a:gd name="T15" fmla="*/ 2147483646 h 1078"/>
                <a:gd name="T16" fmla="*/ 2147483646 w 1834"/>
                <a:gd name="T17" fmla="*/ 2147483646 h 1078"/>
                <a:gd name="T18" fmla="*/ 2147483646 w 1834"/>
                <a:gd name="T19" fmla="*/ 2147483646 h 1078"/>
                <a:gd name="T20" fmla="*/ 2147483646 w 1834"/>
                <a:gd name="T21" fmla="*/ 2147483646 h 1078"/>
                <a:gd name="T22" fmla="*/ 2147483646 w 1834"/>
                <a:gd name="T23" fmla="*/ 2147483646 h 1078"/>
                <a:gd name="T24" fmla="*/ 2147483646 w 1834"/>
                <a:gd name="T25" fmla="*/ 2147483646 h 1078"/>
                <a:gd name="T26" fmla="*/ 2147483646 w 1834"/>
                <a:gd name="T27" fmla="*/ 2147483646 h 1078"/>
                <a:gd name="T28" fmla="*/ 2147483646 w 1834"/>
                <a:gd name="T29" fmla="*/ 2147483646 h 1078"/>
                <a:gd name="T30" fmla="*/ 2147483646 w 1834"/>
                <a:gd name="T31" fmla="*/ 2147483646 h 1078"/>
                <a:gd name="T32" fmla="*/ 2147483646 w 1834"/>
                <a:gd name="T33" fmla="*/ 2147483646 h 1078"/>
                <a:gd name="T34" fmla="*/ 2147483646 w 1834"/>
                <a:gd name="T35" fmla="*/ 2147483646 h 1078"/>
                <a:gd name="T36" fmla="*/ 2147483646 w 1834"/>
                <a:gd name="T37" fmla="*/ 2147483646 h 1078"/>
                <a:gd name="T38" fmla="*/ 2147483646 w 1834"/>
                <a:gd name="T39" fmla="*/ 2147483646 h 1078"/>
                <a:gd name="T40" fmla="*/ 2147483646 w 1834"/>
                <a:gd name="T41" fmla="*/ 2147483646 h 1078"/>
                <a:gd name="T42" fmla="*/ 2147483646 w 1834"/>
                <a:gd name="T43" fmla="*/ 2147483646 h 1078"/>
                <a:gd name="T44" fmla="*/ 2147483646 w 1834"/>
                <a:gd name="T45" fmla="*/ 2147483646 h 1078"/>
                <a:gd name="T46" fmla="*/ 2147483646 w 1834"/>
                <a:gd name="T47" fmla="*/ 2147483646 h 1078"/>
                <a:gd name="T48" fmla="*/ 2147483646 w 1834"/>
                <a:gd name="T49" fmla="*/ 2147483646 h 1078"/>
                <a:gd name="T50" fmla="*/ 2147483646 w 1834"/>
                <a:gd name="T51" fmla="*/ 2147483646 h 1078"/>
                <a:gd name="T52" fmla="*/ 2147483646 w 1834"/>
                <a:gd name="T53" fmla="*/ 2147483646 h 1078"/>
                <a:gd name="T54" fmla="*/ 2147483646 w 1834"/>
                <a:gd name="T55" fmla="*/ 2147483646 h 1078"/>
                <a:gd name="T56" fmla="*/ 2147483646 w 1834"/>
                <a:gd name="T57" fmla="*/ 2147483646 h 1078"/>
                <a:gd name="T58" fmla="*/ 2147483646 w 1834"/>
                <a:gd name="T59" fmla="*/ 2147483646 h 1078"/>
                <a:gd name="T60" fmla="*/ 2147483646 w 1834"/>
                <a:gd name="T61" fmla="*/ 2147483646 h 1078"/>
                <a:gd name="T62" fmla="*/ 2147483646 w 1834"/>
                <a:gd name="T63" fmla="*/ 2147483646 h 1078"/>
                <a:gd name="T64" fmla="*/ 2147483646 w 1834"/>
                <a:gd name="T65" fmla="*/ 2147483646 h 1078"/>
                <a:gd name="T66" fmla="*/ 2147483646 w 1834"/>
                <a:gd name="T67" fmla="*/ 2147483646 h 1078"/>
                <a:gd name="T68" fmla="*/ 2147483646 w 1834"/>
                <a:gd name="T69" fmla="*/ 2147483646 h 1078"/>
                <a:gd name="T70" fmla="*/ 2147483646 w 1834"/>
                <a:gd name="T71" fmla="*/ 2147483646 h 1078"/>
                <a:gd name="T72" fmla="*/ 2147483646 w 1834"/>
                <a:gd name="T73" fmla="*/ 2147483646 h 1078"/>
                <a:gd name="T74" fmla="*/ 2147483646 w 1834"/>
                <a:gd name="T75" fmla="*/ 2147483646 h 1078"/>
                <a:gd name="T76" fmla="*/ 2147483646 w 1834"/>
                <a:gd name="T77" fmla="*/ 2147483646 h 1078"/>
                <a:gd name="T78" fmla="*/ 2147483646 w 1834"/>
                <a:gd name="T79" fmla="*/ 2147483646 h 1078"/>
                <a:gd name="T80" fmla="*/ 2147483646 w 1834"/>
                <a:gd name="T81" fmla="*/ 2147483646 h 1078"/>
                <a:gd name="T82" fmla="*/ 2147483646 w 1834"/>
                <a:gd name="T83" fmla="*/ 2147483646 h 1078"/>
                <a:gd name="T84" fmla="*/ 2147483646 w 1834"/>
                <a:gd name="T85" fmla="*/ 2147483646 h 1078"/>
                <a:gd name="T86" fmla="*/ 2147483646 w 1834"/>
                <a:gd name="T87" fmla="*/ 2147483646 h 1078"/>
                <a:gd name="T88" fmla="*/ 2147483646 w 1834"/>
                <a:gd name="T89" fmla="*/ 2147483646 h 1078"/>
                <a:gd name="T90" fmla="*/ 2147483646 w 1834"/>
                <a:gd name="T91" fmla="*/ 2147483646 h 1078"/>
                <a:gd name="T92" fmla="*/ 2147483646 w 1834"/>
                <a:gd name="T93" fmla="*/ 2147483646 h 1078"/>
                <a:gd name="T94" fmla="*/ 2147483646 w 1834"/>
                <a:gd name="T95" fmla="*/ 2147483646 h 1078"/>
                <a:gd name="T96" fmla="*/ 2147483646 w 1834"/>
                <a:gd name="T97" fmla="*/ 2147483646 h 1078"/>
                <a:gd name="T98" fmla="*/ 2147483646 w 1834"/>
                <a:gd name="T99" fmla="*/ 2147483646 h 1078"/>
                <a:gd name="T100" fmla="*/ 2147483646 w 1834"/>
                <a:gd name="T101" fmla="*/ 2147483646 h 1078"/>
                <a:gd name="T102" fmla="*/ 2147483646 w 1834"/>
                <a:gd name="T103" fmla="*/ 2147483646 h 1078"/>
                <a:gd name="T104" fmla="*/ 2147483646 w 1834"/>
                <a:gd name="T105" fmla="*/ 2147483646 h 1078"/>
                <a:gd name="T106" fmla="*/ 2147483646 w 1834"/>
                <a:gd name="T107" fmla="*/ 2147483646 h 1078"/>
                <a:gd name="T108" fmla="*/ 2147483646 w 1834"/>
                <a:gd name="T109" fmla="*/ 2147483646 h 1078"/>
                <a:gd name="T110" fmla="*/ 2147483646 w 1834"/>
                <a:gd name="T111" fmla="*/ 2147483646 h 1078"/>
                <a:gd name="T112" fmla="*/ 2147483646 w 1834"/>
                <a:gd name="T113" fmla="*/ 2147483646 h 1078"/>
                <a:gd name="T114" fmla="*/ 2147483646 w 1834"/>
                <a:gd name="T115" fmla="*/ 2147483646 h 107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1834" h="1078">
                  <a:moveTo>
                    <a:pt x="1753" y="55"/>
                  </a:moveTo>
                  <a:lnTo>
                    <a:pt x="1737" y="48"/>
                  </a:lnTo>
                  <a:lnTo>
                    <a:pt x="1719" y="41"/>
                  </a:lnTo>
                  <a:lnTo>
                    <a:pt x="1701" y="35"/>
                  </a:lnTo>
                  <a:lnTo>
                    <a:pt x="1680" y="29"/>
                  </a:lnTo>
                  <a:lnTo>
                    <a:pt x="1659" y="24"/>
                  </a:lnTo>
                  <a:lnTo>
                    <a:pt x="1639" y="18"/>
                  </a:lnTo>
                  <a:lnTo>
                    <a:pt x="1618" y="15"/>
                  </a:lnTo>
                  <a:lnTo>
                    <a:pt x="1597" y="10"/>
                  </a:lnTo>
                  <a:lnTo>
                    <a:pt x="1578" y="7"/>
                  </a:lnTo>
                  <a:lnTo>
                    <a:pt x="1559" y="5"/>
                  </a:lnTo>
                  <a:lnTo>
                    <a:pt x="1542" y="2"/>
                  </a:lnTo>
                  <a:lnTo>
                    <a:pt x="1528" y="1"/>
                  </a:lnTo>
                  <a:lnTo>
                    <a:pt x="1515" y="0"/>
                  </a:lnTo>
                  <a:lnTo>
                    <a:pt x="1506" y="0"/>
                  </a:lnTo>
                  <a:lnTo>
                    <a:pt x="1500" y="0"/>
                  </a:lnTo>
                  <a:lnTo>
                    <a:pt x="1498" y="1"/>
                  </a:lnTo>
                  <a:lnTo>
                    <a:pt x="1457" y="0"/>
                  </a:lnTo>
                  <a:lnTo>
                    <a:pt x="1416" y="1"/>
                  </a:lnTo>
                  <a:lnTo>
                    <a:pt x="1375" y="5"/>
                  </a:lnTo>
                  <a:lnTo>
                    <a:pt x="1335" y="10"/>
                  </a:lnTo>
                  <a:lnTo>
                    <a:pt x="1294" y="17"/>
                  </a:lnTo>
                  <a:lnTo>
                    <a:pt x="1254" y="26"/>
                  </a:lnTo>
                  <a:lnTo>
                    <a:pt x="1214" y="38"/>
                  </a:lnTo>
                  <a:lnTo>
                    <a:pt x="1173" y="50"/>
                  </a:lnTo>
                  <a:lnTo>
                    <a:pt x="1133" y="64"/>
                  </a:lnTo>
                  <a:lnTo>
                    <a:pt x="1094" y="79"/>
                  </a:lnTo>
                  <a:lnTo>
                    <a:pt x="1055" y="96"/>
                  </a:lnTo>
                  <a:lnTo>
                    <a:pt x="1016" y="113"/>
                  </a:lnTo>
                  <a:lnTo>
                    <a:pt x="978" y="130"/>
                  </a:lnTo>
                  <a:lnTo>
                    <a:pt x="940" y="150"/>
                  </a:lnTo>
                  <a:lnTo>
                    <a:pt x="902" y="169"/>
                  </a:lnTo>
                  <a:lnTo>
                    <a:pt x="865" y="189"/>
                  </a:lnTo>
                  <a:lnTo>
                    <a:pt x="830" y="205"/>
                  </a:lnTo>
                  <a:lnTo>
                    <a:pt x="793" y="218"/>
                  </a:lnTo>
                  <a:lnTo>
                    <a:pt x="757" y="226"/>
                  </a:lnTo>
                  <a:lnTo>
                    <a:pt x="719" y="232"/>
                  </a:lnTo>
                  <a:lnTo>
                    <a:pt x="681" y="235"/>
                  </a:lnTo>
                  <a:lnTo>
                    <a:pt x="644" y="236"/>
                  </a:lnTo>
                  <a:lnTo>
                    <a:pt x="607" y="235"/>
                  </a:lnTo>
                  <a:lnTo>
                    <a:pt x="572" y="233"/>
                  </a:lnTo>
                  <a:lnTo>
                    <a:pt x="540" y="229"/>
                  </a:lnTo>
                  <a:lnTo>
                    <a:pt x="510" y="225"/>
                  </a:lnTo>
                  <a:lnTo>
                    <a:pt x="484" y="220"/>
                  </a:lnTo>
                  <a:lnTo>
                    <a:pt x="461" y="215"/>
                  </a:lnTo>
                  <a:lnTo>
                    <a:pt x="442" y="211"/>
                  </a:lnTo>
                  <a:lnTo>
                    <a:pt x="427" y="207"/>
                  </a:lnTo>
                  <a:lnTo>
                    <a:pt x="419" y="205"/>
                  </a:lnTo>
                  <a:lnTo>
                    <a:pt x="416" y="204"/>
                  </a:lnTo>
                  <a:lnTo>
                    <a:pt x="413" y="203"/>
                  </a:lnTo>
                  <a:lnTo>
                    <a:pt x="405" y="198"/>
                  </a:lnTo>
                  <a:lnTo>
                    <a:pt x="394" y="191"/>
                  </a:lnTo>
                  <a:lnTo>
                    <a:pt x="379" y="183"/>
                  </a:lnTo>
                  <a:lnTo>
                    <a:pt x="360" y="173"/>
                  </a:lnTo>
                  <a:lnTo>
                    <a:pt x="341" y="162"/>
                  </a:lnTo>
                  <a:lnTo>
                    <a:pt x="320" y="150"/>
                  </a:lnTo>
                  <a:lnTo>
                    <a:pt x="298" y="138"/>
                  </a:lnTo>
                  <a:lnTo>
                    <a:pt x="275" y="126"/>
                  </a:lnTo>
                  <a:lnTo>
                    <a:pt x="254" y="114"/>
                  </a:lnTo>
                  <a:lnTo>
                    <a:pt x="235" y="104"/>
                  </a:lnTo>
                  <a:lnTo>
                    <a:pt x="216" y="93"/>
                  </a:lnTo>
                  <a:lnTo>
                    <a:pt x="201" y="85"/>
                  </a:lnTo>
                  <a:lnTo>
                    <a:pt x="190" y="79"/>
                  </a:lnTo>
                  <a:lnTo>
                    <a:pt x="182" y="76"/>
                  </a:lnTo>
                  <a:lnTo>
                    <a:pt x="180" y="75"/>
                  </a:lnTo>
                  <a:lnTo>
                    <a:pt x="166" y="105"/>
                  </a:lnTo>
                  <a:lnTo>
                    <a:pt x="152" y="137"/>
                  </a:lnTo>
                  <a:lnTo>
                    <a:pt x="139" y="173"/>
                  </a:lnTo>
                  <a:lnTo>
                    <a:pt x="127" y="211"/>
                  </a:lnTo>
                  <a:lnTo>
                    <a:pt x="114" y="250"/>
                  </a:lnTo>
                  <a:lnTo>
                    <a:pt x="102" y="290"/>
                  </a:lnTo>
                  <a:lnTo>
                    <a:pt x="91" y="332"/>
                  </a:lnTo>
                  <a:lnTo>
                    <a:pt x="81" y="372"/>
                  </a:lnTo>
                  <a:lnTo>
                    <a:pt x="140" y="372"/>
                  </a:lnTo>
                  <a:lnTo>
                    <a:pt x="147" y="343"/>
                  </a:lnTo>
                  <a:lnTo>
                    <a:pt x="154" y="312"/>
                  </a:lnTo>
                  <a:lnTo>
                    <a:pt x="161" y="282"/>
                  </a:lnTo>
                  <a:lnTo>
                    <a:pt x="168" y="251"/>
                  </a:lnTo>
                  <a:lnTo>
                    <a:pt x="174" y="220"/>
                  </a:lnTo>
                  <a:lnTo>
                    <a:pt x="180" y="190"/>
                  </a:lnTo>
                  <a:lnTo>
                    <a:pt x="184" y="159"/>
                  </a:lnTo>
                  <a:lnTo>
                    <a:pt x="189" y="129"/>
                  </a:lnTo>
                  <a:lnTo>
                    <a:pt x="190" y="131"/>
                  </a:lnTo>
                  <a:lnTo>
                    <a:pt x="191" y="134"/>
                  </a:lnTo>
                  <a:lnTo>
                    <a:pt x="193" y="135"/>
                  </a:lnTo>
                  <a:lnTo>
                    <a:pt x="196" y="137"/>
                  </a:lnTo>
                  <a:lnTo>
                    <a:pt x="199" y="143"/>
                  </a:lnTo>
                  <a:lnTo>
                    <a:pt x="203" y="147"/>
                  </a:lnTo>
                  <a:lnTo>
                    <a:pt x="206" y="152"/>
                  </a:lnTo>
                  <a:lnTo>
                    <a:pt x="210" y="156"/>
                  </a:lnTo>
                  <a:lnTo>
                    <a:pt x="221" y="162"/>
                  </a:lnTo>
                  <a:lnTo>
                    <a:pt x="233" y="169"/>
                  </a:lnTo>
                  <a:lnTo>
                    <a:pt x="244" y="176"/>
                  </a:lnTo>
                  <a:lnTo>
                    <a:pt x="256" y="183"/>
                  </a:lnTo>
                  <a:lnTo>
                    <a:pt x="267" y="190"/>
                  </a:lnTo>
                  <a:lnTo>
                    <a:pt x="279" y="196"/>
                  </a:lnTo>
                  <a:lnTo>
                    <a:pt x="290" y="203"/>
                  </a:lnTo>
                  <a:lnTo>
                    <a:pt x="302" y="209"/>
                  </a:lnTo>
                  <a:lnTo>
                    <a:pt x="314" y="214"/>
                  </a:lnTo>
                  <a:lnTo>
                    <a:pt x="326" y="220"/>
                  </a:lnTo>
                  <a:lnTo>
                    <a:pt x="337" y="226"/>
                  </a:lnTo>
                  <a:lnTo>
                    <a:pt x="349" y="230"/>
                  </a:lnTo>
                  <a:lnTo>
                    <a:pt x="362" y="236"/>
                  </a:lnTo>
                  <a:lnTo>
                    <a:pt x="373" y="241"/>
                  </a:lnTo>
                  <a:lnTo>
                    <a:pt x="386" y="245"/>
                  </a:lnTo>
                  <a:lnTo>
                    <a:pt x="397" y="250"/>
                  </a:lnTo>
                  <a:lnTo>
                    <a:pt x="395" y="259"/>
                  </a:lnTo>
                  <a:lnTo>
                    <a:pt x="391" y="272"/>
                  </a:lnTo>
                  <a:lnTo>
                    <a:pt x="388" y="285"/>
                  </a:lnTo>
                  <a:lnTo>
                    <a:pt x="386" y="295"/>
                  </a:lnTo>
                  <a:lnTo>
                    <a:pt x="418" y="295"/>
                  </a:lnTo>
                  <a:lnTo>
                    <a:pt x="419" y="287"/>
                  </a:lnTo>
                  <a:lnTo>
                    <a:pt x="420" y="276"/>
                  </a:lnTo>
                  <a:lnTo>
                    <a:pt x="420" y="266"/>
                  </a:lnTo>
                  <a:lnTo>
                    <a:pt x="421" y="258"/>
                  </a:lnTo>
                  <a:lnTo>
                    <a:pt x="443" y="265"/>
                  </a:lnTo>
                  <a:lnTo>
                    <a:pt x="465" y="272"/>
                  </a:lnTo>
                  <a:lnTo>
                    <a:pt x="487" y="278"/>
                  </a:lnTo>
                  <a:lnTo>
                    <a:pt x="510" y="283"/>
                  </a:lnTo>
                  <a:lnTo>
                    <a:pt x="532" y="289"/>
                  </a:lnTo>
                  <a:lnTo>
                    <a:pt x="555" y="294"/>
                  </a:lnTo>
                  <a:lnTo>
                    <a:pt x="579" y="298"/>
                  </a:lnTo>
                  <a:lnTo>
                    <a:pt x="602" y="302"/>
                  </a:lnTo>
                  <a:lnTo>
                    <a:pt x="633" y="305"/>
                  </a:lnTo>
                  <a:lnTo>
                    <a:pt x="664" y="305"/>
                  </a:lnTo>
                  <a:lnTo>
                    <a:pt x="695" y="302"/>
                  </a:lnTo>
                  <a:lnTo>
                    <a:pt x="725" y="297"/>
                  </a:lnTo>
                  <a:lnTo>
                    <a:pt x="754" y="290"/>
                  </a:lnTo>
                  <a:lnTo>
                    <a:pt x="783" y="281"/>
                  </a:lnTo>
                  <a:lnTo>
                    <a:pt x="812" y="271"/>
                  </a:lnTo>
                  <a:lnTo>
                    <a:pt x="839" y="258"/>
                  </a:lnTo>
                  <a:lnTo>
                    <a:pt x="868" y="245"/>
                  </a:lnTo>
                  <a:lnTo>
                    <a:pt x="896" y="232"/>
                  </a:lnTo>
                  <a:lnTo>
                    <a:pt x="922" y="217"/>
                  </a:lnTo>
                  <a:lnTo>
                    <a:pt x="950" y="203"/>
                  </a:lnTo>
                  <a:lnTo>
                    <a:pt x="978" y="188"/>
                  </a:lnTo>
                  <a:lnTo>
                    <a:pt x="1005" y="173"/>
                  </a:lnTo>
                  <a:lnTo>
                    <a:pt x="1032" y="159"/>
                  </a:lnTo>
                  <a:lnTo>
                    <a:pt x="1059" y="145"/>
                  </a:lnTo>
                  <a:lnTo>
                    <a:pt x="1085" y="134"/>
                  </a:lnTo>
                  <a:lnTo>
                    <a:pt x="1110" y="123"/>
                  </a:lnTo>
                  <a:lnTo>
                    <a:pt x="1135" y="113"/>
                  </a:lnTo>
                  <a:lnTo>
                    <a:pt x="1161" y="103"/>
                  </a:lnTo>
                  <a:lnTo>
                    <a:pt x="1187" y="93"/>
                  </a:lnTo>
                  <a:lnTo>
                    <a:pt x="1214" y="84"/>
                  </a:lnTo>
                  <a:lnTo>
                    <a:pt x="1240" y="77"/>
                  </a:lnTo>
                  <a:lnTo>
                    <a:pt x="1268" y="69"/>
                  </a:lnTo>
                  <a:lnTo>
                    <a:pt x="1294" y="63"/>
                  </a:lnTo>
                  <a:lnTo>
                    <a:pt x="1321" y="58"/>
                  </a:lnTo>
                  <a:lnTo>
                    <a:pt x="1348" y="52"/>
                  </a:lnTo>
                  <a:lnTo>
                    <a:pt x="1376" y="48"/>
                  </a:lnTo>
                  <a:lnTo>
                    <a:pt x="1404" y="45"/>
                  </a:lnTo>
                  <a:lnTo>
                    <a:pt x="1430" y="43"/>
                  </a:lnTo>
                  <a:lnTo>
                    <a:pt x="1458" y="40"/>
                  </a:lnTo>
                  <a:lnTo>
                    <a:pt x="1485" y="40"/>
                  </a:lnTo>
                  <a:lnTo>
                    <a:pt x="1479" y="62"/>
                  </a:lnTo>
                  <a:lnTo>
                    <a:pt x="1470" y="91"/>
                  </a:lnTo>
                  <a:lnTo>
                    <a:pt x="1460" y="127"/>
                  </a:lnTo>
                  <a:lnTo>
                    <a:pt x="1449" y="167"/>
                  </a:lnTo>
                  <a:lnTo>
                    <a:pt x="1435" y="213"/>
                  </a:lnTo>
                  <a:lnTo>
                    <a:pt x="1421" y="263"/>
                  </a:lnTo>
                  <a:lnTo>
                    <a:pt x="1406" y="315"/>
                  </a:lnTo>
                  <a:lnTo>
                    <a:pt x="1391" y="369"/>
                  </a:lnTo>
                  <a:lnTo>
                    <a:pt x="1376" y="423"/>
                  </a:lnTo>
                  <a:lnTo>
                    <a:pt x="1361" y="477"/>
                  </a:lnTo>
                  <a:lnTo>
                    <a:pt x="1347" y="530"/>
                  </a:lnTo>
                  <a:lnTo>
                    <a:pt x="1333" y="581"/>
                  </a:lnTo>
                  <a:lnTo>
                    <a:pt x="1322" y="628"/>
                  </a:lnTo>
                  <a:lnTo>
                    <a:pt x="1312" y="672"/>
                  </a:lnTo>
                  <a:lnTo>
                    <a:pt x="1302" y="709"/>
                  </a:lnTo>
                  <a:lnTo>
                    <a:pt x="1295" y="741"/>
                  </a:lnTo>
                  <a:lnTo>
                    <a:pt x="1290" y="741"/>
                  </a:lnTo>
                  <a:lnTo>
                    <a:pt x="1284" y="742"/>
                  </a:lnTo>
                  <a:lnTo>
                    <a:pt x="1277" y="742"/>
                  </a:lnTo>
                  <a:lnTo>
                    <a:pt x="1271" y="743"/>
                  </a:lnTo>
                  <a:lnTo>
                    <a:pt x="1236" y="750"/>
                  </a:lnTo>
                  <a:lnTo>
                    <a:pt x="1201" y="759"/>
                  </a:lnTo>
                  <a:lnTo>
                    <a:pt x="1168" y="772"/>
                  </a:lnTo>
                  <a:lnTo>
                    <a:pt x="1134" y="786"/>
                  </a:lnTo>
                  <a:lnTo>
                    <a:pt x="1103" y="801"/>
                  </a:lnTo>
                  <a:lnTo>
                    <a:pt x="1072" y="818"/>
                  </a:lnTo>
                  <a:lnTo>
                    <a:pt x="1041" y="835"/>
                  </a:lnTo>
                  <a:lnTo>
                    <a:pt x="1010" y="854"/>
                  </a:lnTo>
                  <a:lnTo>
                    <a:pt x="979" y="872"/>
                  </a:lnTo>
                  <a:lnTo>
                    <a:pt x="949" y="891"/>
                  </a:lnTo>
                  <a:lnTo>
                    <a:pt x="918" y="908"/>
                  </a:lnTo>
                  <a:lnTo>
                    <a:pt x="885" y="925"/>
                  </a:lnTo>
                  <a:lnTo>
                    <a:pt x="853" y="942"/>
                  </a:lnTo>
                  <a:lnTo>
                    <a:pt x="821" y="957"/>
                  </a:lnTo>
                  <a:lnTo>
                    <a:pt x="786" y="970"/>
                  </a:lnTo>
                  <a:lnTo>
                    <a:pt x="752" y="982"/>
                  </a:lnTo>
                  <a:lnTo>
                    <a:pt x="722" y="990"/>
                  </a:lnTo>
                  <a:lnTo>
                    <a:pt x="692" y="995"/>
                  </a:lnTo>
                  <a:lnTo>
                    <a:pt x="662" y="1000"/>
                  </a:lnTo>
                  <a:lnTo>
                    <a:pt x="632" y="1002"/>
                  </a:lnTo>
                  <a:lnTo>
                    <a:pt x="603" y="1005"/>
                  </a:lnTo>
                  <a:lnTo>
                    <a:pt x="573" y="1004"/>
                  </a:lnTo>
                  <a:lnTo>
                    <a:pt x="545" y="1002"/>
                  </a:lnTo>
                  <a:lnTo>
                    <a:pt x="516" y="999"/>
                  </a:lnTo>
                  <a:lnTo>
                    <a:pt x="487" y="995"/>
                  </a:lnTo>
                  <a:lnTo>
                    <a:pt x="458" y="990"/>
                  </a:lnTo>
                  <a:lnTo>
                    <a:pt x="429" y="983"/>
                  </a:lnTo>
                  <a:lnTo>
                    <a:pt x="402" y="974"/>
                  </a:lnTo>
                  <a:lnTo>
                    <a:pt x="374" y="964"/>
                  </a:lnTo>
                  <a:lnTo>
                    <a:pt x="347" y="954"/>
                  </a:lnTo>
                  <a:lnTo>
                    <a:pt x="320" y="942"/>
                  </a:lnTo>
                  <a:lnTo>
                    <a:pt x="294" y="930"/>
                  </a:lnTo>
                  <a:lnTo>
                    <a:pt x="305" y="850"/>
                  </a:lnTo>
                  <a:lnTo>
                    <a:pt x="320" y="771"/>
                  </a:lnTo>
                  <a:lnTo>
                    <a:pt x="337" y="692"/>
                  </a:lnTo>
                  <a:lnTo>
                    <a:pt x="357" y="614"/>
                  </a:lnTo>
                  <a:lnTo>
                    <a:pt x="375" y="536"/>
                  </a:lnTo>
                  <a:lnTo>
                    <a:pt x="393" y="456"/>
                  </a:lnTo>
                  <a:lnTo>
                    <a:pt x="408" y="377"/>
                  </a:lnTo>
                  <a:lnTo>
                    <a:pt x="418" y="295"/>
                  </a:lnTo>
                  <a:lnTo>
                    <a:pt x="386" y="295"/>
                  </a:lnTo>
                  <a:lnTo>
                    <a:pt x="365" y="370"/>
                  </a:lnTo>
                  <a:lnTo>
                    <a:pt x="343" y="444"/>
                  </a:lnTo>
                  <a:lnTo>
                    <a:pt x="321" y="518"/>
                  </a:lnTo>
                  <a:lnTo>
                    <a:pt x="300" y="592"/>
                  </a:lnTo>
                  <a:lnTo>
                    <a:pt x="280" y="667"/>
                  </a:lnTo>
                  <a:lnTo>
                    <a:pt x="261" y="742"/>
                  </a:lnTo>
                  <a:lnTo>
                    <a:pt x="244" y="817"/>
                  </a:lnTo>
                  <a:lnTo>
                    <a:pt x="229" y="893"/>
                  </a:lnTo>
                  <a:lnTo>
                    <a:pt x="207" y="879"/>
                  </a:lnTo>
                  <a:lnTo>
                    <a:pt x="186" y="865"/>
                  </a:lnTo>
                  <a:lnTo>
                    <a:pt x="165" y="850"/>
                  </a:lnTo>
                  <a:lnTo>
                    <a:pt x="145" y="834"/>
                  </a:lnTo>
                  <a:lnTo>
                    <a:pt x="124" y="818"/>
                  </a:lnTo>
                  <a:lnTo>
                    <a:pt x="105" y="802"/>
                  </a:lnTo>
                  <a:lnTo>
                    <a:pt x="86" y="785"/>
                  </a:lnTo>
                  <a:lnTo>
                    <a:pt x="68" y="767"/>
                  </a:lnTo>
                  <a:lnTo>
                    <a:pt x="68" y="765"/>
                  </a:lnTo>
                  <a:lnTo>
                    <a:pt x="69" y="765"/>
                  </a:lnTo>
                  <a:lnTo>
                    <a:pt x="69" y="766"/>
                  </a:lnTo>
                  <a:lnTo>
                    <a:pt x="70" y="766"/>
                  </a:lnTo>
                  <a:lnTo>
                    <a:pt x="72" y="715"/>
                  </a:lnTo>
                  <a:lnTo>
                    <a:pt x="78" y="666"/>
                  </a:lnTo>
                  <a:lnTo>
                    <a:pt x="85" y="616"/>
                  </a:lnTo>
                  <a:lnTo>
                    <a:pt x="94" y="567"/>
                  </a:lnTo>
                  <a:lnTo>
                    <a:pt x="105" y="518"/>
                  </a:lnTo>
                  <a:lnTo>
                    <a:pt x="116" y="470"/>
                  </a:lnTo>
                  <a:lnTo>
                    <a:pt x="128" y="421"/>
                  </a:lnTo>
                  <a:lnTo>
                    <a:pt x="140" y="372"/>
                  </a:lnTo>
                  <a:lnTo>
                    <a:pt x="81" y="372"/>
                  </a:lnTo>
                  <a:lnTo>
                    <a:pt x="62" y="452"/>
                  </a:lnTo>
                  <a:lnTo>
                    <a:pt x="45" y="529"/>
                  </a:lnTo>
                  <a:lnTo>
                    <a:pt x="30" y="601"/>
                  </a:lnTo>
                  <a:lnTo>
                    <a:pt x="18" y="668"/>
                  </a:lnTo>
                  <a:lnTo>
                    <a:pt x="9" y="724"/>
                  </a:lnTo>
                  <a:lnTo>
                    <a:pt x="2" y="768"/>
                  </a:lnTo>
                  <a:lnTo>
                    <a:pt x="0" y="797"/>
                  </a:lnTo>
                  <a:lnTo>
                    <a:pt x="0" y="809"/>
                  </a:lnTo>
                  <a:lnTo>
                    <a:pt x="3" y="811"/>
                  </a:lnTo>
                  <a:lnTo>
                    <a:pt x="11" y="818"/>
                  </a:lnTo>
                  <a:lnTo>
                    <a:pt x="25" y="827"/>
                  </a:lnTo>
                  <a:lnTo>
                    <a:pt x="43" y="841"/>
                  </a:lnTo>
                  <a:lnTo>
                    <a:pt x="63" y="856"/>
                  </a:lnTo>
                  <a:lnTo>
                    <a:pt x="87" y="873"/>
                  </a:lnTo>
                  <a:lnTo>
                    <a:pt x="112" y="891"/>
                  </a:lnTo>
                  <a:lnTo>
                    <a:pt x="138" y="909"/>
                  </a:lnTo>
                  <a:lnTo>
                    <a:pt x="163" y="929"/>
                  </a:lnTo>
                  <a:lnTo>
                    <a:pt x="189" y="946"/>
                  </a:lnTo>
                  <a:lnTo>
                    <a:pt x="213" y="962"/>
                  </a:lnTo>
                  <a:lnTo>
                    <a:pt x="235" y="977"/>
                  </a:lnTo>
                  <a:lnTo>
                    <a:pt x="253" y="989"/>
                  </a:lnTo>
                  <a:lnTo>
                    <a:pt x="267" y="998"/>
                  </a:lnTo>
                  <a:lnTo>
                    <a:pt x="277" y="1002"/>
                  </a:lnTo>
                  <a:lnTo>
                    <a:pt x="282" y="1004"/>
                  </a:lnTo>
                  <a:lnTo>
                    <a:pt x="299" y="1012"/>
                  </a:lnTo>
                  <a:lnTo>
                    <a:pt x="317" y="1020"/>
                  </a:lnTo>
                  <a:lnTo>
                    <a:pt x="334" y="1027"/>
                  </a:lnTo>
                  <a:lnTo>
                    <a:pt x="351" y="1033"/>
                  </a:lnTo>
                  <a:lnTo>
                    <a:pt x="368" y="1040"/>
                  </a:lnTo>
                  <a:lnTo>
                    <a:pt x="386" y="1046"/>
                  </a:lnTo>
                  <a:lnTo>
                    <a:pt x="404" y="1052"/>
                  </a:lnTo>
                  <a:lnTo>
                    <a:pt x="423" y="1057"/>
                  </a:lnTo>
                  <a:lnTo>
                    <a:pt x="440" y="1061"/>
                  </a:lnTo>
                  <a:lnTo>
                    <a:pt x="458" y="1066"/>
                  </a:lnTo>
                  <a:lnTo>
                    <a:pt x="477" y="1069"/>
                  </a:lnTo>
                  <a:lnTo>
                    <a:pt x="496" y="1071"/>
                  </a:lnTo>
                  <a:lnTo>
                    <a:pt x="515" y="1075"/>
                  </a:lnTo>
                  <a:lnTo>
                    <a:pt x="534" y="1076"/>
                  </a:lnTo>
                  <a:lnTo>
                    <a:pt x="553" y="1077"/>
                  </a:lnTo>
                  <a:lnTo>
                    <a:pt x="572" y="1078"/>
                  </a:lnTo>
                  <a:lnTo>
                    <a:pt x="616" y="1077"/>
                  </a:lnTo>
                  <a:lnTo>
                    <a:pt x="659" y="1074"/>
                  </a:lnTo>
                  <a:lnTo>
                    <a:pt x="700" y="1066"/>
                  </a:lnTo>
                  <a:lnTo>
                    <a:pt x="740" y="1055"/>
                  </a:lnTo>
                  <a:lnTo>
                    <a:pt x="780" y="1043"/>
                  </a:lnTo>
                  <a:lnTo>
                    <a:pt x="818" y="1028"/>
                  </a:lnTo>
                  <a:lnTo>
                    <a:pt x="856" y="1010"/>
                  </a:lnTo>
                  <a:lnTo>
                    <a:pt x="892" y="992"/>
                  </a:lnTo>
                  <a:lnTo>
                    <a:pt x="929" y="972"/>
                  </a:lnTo>
                  <a:lnTo>
                    <a:pt x="966" y="951"/>
                  </a:lnTo>
                  <a:lnTo>
                    <a:pt x="1003" y="930"/>
                  </a:lnTo>
                  <a:lnTo>
                    <a:pt x="1039" y="907"/>
                  </a:lnTo>
                  <a:lnTo>
                    <a:pt x="1075" y="885"/>
                  </a:lnTo>
                  <a:lnTo>
                    <a:pt x="1112" y="864"/>
                  </a:lnTo>
                  <a:lnTo>
                    <a:pt x="1150" y="842"/>
                  </a:lnTo>
                  <a:lnTo>
                    <a:pt x="1188" y="823"/>
                  </a:lnTo>
                  <a:lnTo>
                    <a:pt x="1206" y="815"/>
                  </a:lnTo>
                  <a:lnTo>
                    <a:pt x="1225" y="810"/>
                  </a:lnTo>
                  <a:lnTo>
                    <a:pt x="1247" y="806"/>
                  </a:lnTo>
                  <a:lnTo>
                    <a:pt x="1270" y="804"/>
                  </a:lnTo>
                  <a:lnTo>
                    <a:pt x="1293" y="804"/>
                  </a:lnTo>
                  <a:lnTo>
                    <a:pt x="1318" y="805"/>
                  </a:lnTo>
                  <a:lnTo>
                    <a:pt x="1344" y="806"/>
                  </a:lnTo>
                  <a:lnTo>
                    <a:pt x="1369" y="810"/>
                  </a:lnTo>
                  <a:lnTo>
                    <a:pt x="1394" y="813"/>
                  </a:lnTo>
                  <a:lnTo>
                    <a:pt x="1420" y="818"/>
                  </a:lnTo>
                  <a:lnTo>
                    <a:pt x="1445" y="821"/>
                  </a:lnTo>
                  <a:lnTo>
                    <a:pt x="1469" y="826"/>
                  </a:lnTo>
                  <a:lnTo>
                    <a:pt x="1492" y="830"/>
                  </a:lnTo>
                  <a:lnTo>
                    <a:pt x="1514" y="833"/>
                  </a:lnTo>
                  <a:lnTo>
                    <a:pt x="1534" y="836"/>
                  </a:lnTo>
                  <a:lnTo>
                    <a:pt x="1552" y="839"/>
                  </a:lnTo>
                  <a:lnTo>
                    <a:pt x="1555" y="831"/>
                  </a:lnTo>
                  <a:lnTo>
                    <a:pt x="1561" y="808"/>
                  </a:lnTo>
                  <a:lnTo>
                    <a:pt x="1570" y="777"/>
                  </a:lnTo>
                  <a:lnTo>
                    <a:pt x="1580" y="740"/>
                  </a:lnTo>
                  <a:lnTo>
                    <a:pt x="1519" y="740"/>
                  </a:lnTo>
                  <a:lnTo>
                    <a:pt x="1515" y="747"/>
                  </a:lnTo>
                  <a:lnTo>
                    <a:pt x="1512" y="757"/>
                  </a:lnTo>
                  <a:lnTo>
                    <a:pt x="1508" y="766"/>
                  </a:lnTo>
                  <a:lnTo>
                    <a:pt x="1506" y="774"/>
                  </a:lnTo>
                  <a:lnTo>
                    <a:pt x="1489" y="768"/>
                  </a:lnTo>
                  <a:lnTo>
                    <a:pt x="1472" y="764"/>
                  </a:lnTo>
                  <a:lnTo>
                    <a:pt x="1454" y="758"/>
                  </a:lnTo>
                  <a:lnTo>
                    <a:pt x="1436" y="755"/>
                  </a:lnTo>
                  <a:lnTo>
                    <a:pt x="1419" y="750"/>
                  </a:lnTo>
                  <a:lnTo>
                    <a:pt x="1400" y="747"/>
                  </a:lnTo>
                  <a:lnTo>
                    <a:pt x="1383" y="744"/>
                  </a:lnTo>
                  <a:lnTo>
                    <a:pt x="1365" y="742"/>
                  </a:lnTo>
                  <a:lnTo>
                    <a:pt x="1366" y="740"/>
                  </a:lnTo>
                  <a:lnTo>
                    <a:pt x="1366" y="737"/>
                  </a:lnTo>
                  <a:lnTo>
                    <a:pt x="1366" y="736"/>
                  </a:lnTo>
                  <a:lnTo>
                    <a:pt x="1367" y="734"/>
                  </a:lnTo>
                  <a:lnTo>
                    <a:pt x="1381" y="645"/>
                  </a:lnTo>
                  <a:lnTo>
                    <a:pt x="1399" y="559"/>
                  </a:lnTo>
                  <a:lnTo>
                    <a:pt x="1421" y="472"/>
                  </a:lnTo>
                  <a:lnTo>
                    <a:pt x="1444" y="386"/>
                  </a:lnTo>
                  <a:lnTo>
                    <a:pt x="1466" y="301"/>
                  </a:lnTo>
                  <a:lnTo>
                    <a:pt x="1487" y="214"/>
                  </a:lnTo>
                  <a:lnTo>
                    <a:pt x="1504" y="128"/>
                  </a:lnTo>
                  <a:lnTo>
                    <a:pt x="1517" y="40"/>
                  </a:lnTo>
                  <a:lnTo>
                    <a:pt x="1533" y="41"/>
                  </a:lnTo>
                  <a:lnTo>
                    <a:pt x="1549" y="43"/>
                  </a:lnTo>
                  <a:lnTo>
                    <a:pt x="1565" y="44"/>
                  </a:lnTo>
                  <a:lnTo>
                    <a:pt x="1581" y="46"/>
                  </a:lnTo>
                  <a:lnTo>
                    <a:pt x="1597" y="48"/>
                  </a:lnTo>
                  <a:lnTo>
                    <a:pt x="1612" y="51"/>
                  </a:lnTo>
                  <a:lnTo>
                    <a:pt x="1628" y="53"/>
                  </a:lnTo>
                  <a:lnTo>
                    <a:pt x="1643" y="56"/>
                  </a:lnTo>
                  <a:lnTo>
                    <a:pt x="1659" y="61"/>
                  </a:lnTo>
                  <a:lnTo>
                    <a:pt x="1674" y="64"/>
                  </a:lnTo>
                  <a:lnTo>
                    <a:pt x="1689" y="69"/>
                  </a:lnTo>
                  <a:lnTo>
                    <a:pt x="1704" y="75"/>
                  </a:lnTo>
                  <a:lnTo>
                    <a:pt x="1719" y="81"/>
                  </a:lnTo>
                  <a:lnTo>
                    <a:pt x="1734" y="86"/>
                  </a:lnTo>
                  <a:lnTo>
                    <a:pt x="1750" y="93"/>
                  </a:lnTo>
                  <a:lnTo>
                    <a:pt x="1765" y="100"/>
                  </a:lnTo>
                  <a:lnTo>
                    <a:pt x="1764" y="101"/>
                  </a:lnTo>
                  <a:lnTo>
                    <a:pt x="1764" y="103"/>
                  </a:lnTo>
                  <a:lnTo>
                    <a:pt x="1763" y="105"/>
                  </a:lnTo>
                  <a:lnTo>
                    <a:pt x="1762" y="106"/>
                  </a:lnTo>
                  <a:lnTo>
                    <a:pt x="1747" y="146"/>
                  </a:lnTo>
                  <a:lnTo>
                    <a:pt x="1731" y="185"/>
                  </a:lnTo>
                  <a:lnTo>
                    <a:pt x="1716" y="226"/>
                  </a:lnTo>
                  <a:lnTo>
                    <a:pt x="1700" y="265"/>
                  </a:lnTo>
                  <a:lnTo>
                    <a:pt x="1685" y="304"/>
                  </a:lnTo>
                  <a:lnTo>
                    <a:pt x="1669" y="344"/>
                  </a:lnTo>
                  <a:lnTo>
                    <a:pt x="1654" y="384"/>
                  </a:lnTo>
                  <a:lnTo>
                    <a:pt x="1639" y="423"/>
                  </a:lnTo>
                  <a:lnTo>
                    <a:pt x="1622" y="462"/>
                  </a:lnTo>
                  <a:lnTo>
                    <a:pt x="1608" y="501"/>
                  </a:lnTo>
                  <a:lnTo>
                    <a:pt x="1593" y="541"/>
                  </a:lnTo>
                  <a:lnTo>
                    <a:pt x="1578" y="581"/>
                  </a:lnTo>
                  <a:lnTo>
                    <a:pt x="1563" y="620"/>
                  </a:lnTo>
                  <a:lnTo>
                    <a:pt x="1548" y="660"/>
                  </a:lnTo>
                  <a:lnTo>
                    <a:pt x="1533" y="699"/>
                  </a:lnTo>
                  <a:lnTo>
                    <a:pt x="1519" y="740"/>
                  </a:lnTo>
                  <a:lnTo>
                    <a:pt x="1580" y="740"/>
                  </a:lnTo>
                  <a:lnTo>
                    <a:pt x="1589" y="707"/>
                  </a:lnTo>
                  <a:lnTo>
                    <a:pt x="1598" y="672"/>
                  </a:lnTo>
                  <a:lnTo>
                    <a:pt x="1609" y="636"/>
                  </a:lnTo>
                  <a:lnTo>
                    <a:pt x="1620" y="598"/>
                  </a:lnTo>
                  <a:lnTo>
                    <a:pt x="1631" y="561"/>
                  </a:lnTo>
                  <a:lnTo>
                    <a:pt x="1641" y="525"/>
                  </a:lnTo>
                  <a:lnTo>
                    <a:pt x="1651" y="492"/>
                  </a:lnTo>
                  <a:lnTo>
                    <a:pt x="1661" y="461"/>
                  </a:lnTo>
                  <a:lnTo>
                    <a:pt x="1678" y="414"/>
                  </a:lnTo>
                  <a:lnTo>
                    <a:pt x="1702" y="359"/>
                  </a:lnTo>
                  <a:lnTo>
                    <a:pt x="1730" y="302"/>
                  </a:lnTo>
                  <a:lnTo>
                    <a:pt x="1760" y="245"/>
                  </a:lnTo>
                  <a:lnTo>
                    <a:pt x="1787" y="194"/>
                  </a:lnTo>
                  <a:lnTo>
                    <a:pt x="1811" y="151"/>
                  </a:lnTo>
                  <a:lnTo>
                    <a:pt x="1827" y="122"/>
                  </a:lnTo>
                  <a:lnTo>
                    <a:pt x="1834" y="112"/>
                  </a:lnTo>
                  <a:lnTo>
                    <a:pt x="1832" y="109"/>
                  </a:lnTo>
                  <a:lnTo>
                    <a:pt x="1824" y="103"/>
                  </a:lnTo>
                  <a:lnTo>
                    <a:pt x="1811" y="94"/>
                  </a:lnTo>
                  <a:lnTo>
                    <a:pt x="1798" y="85"/>
                  </a:lnTo>
                  <a:lnTo>
                    <a:pt x="1784" y="75"/>
                  </a:lnTo>
                  <a:lnTo>
                    <a:pt x="1770" y="66"/>
                  </a:lnTo>
                  <a:lnTo>
                    <a:pt x="1760" y="59"/>
                  </a:lnTo>
                  <a:lnTo>
                    <a:pt x="1753" y="55"/>
                  </a:lnTo>
                  <a:close/>
                </a:path>
              </a:pathLst>
            </a:custGeom>
            <a:solidFill>
              <a:srgbClr val="E64A4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Tree>
  </p:cSld>
  <p:clrMapOvr>
    <a:masterClrMapping/>
  </p:clrMapOvr>
  <p:transition spd="slow">
    <p:wipe/>
  </p:transition>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178" name="Rectangle 2">
            <a:extLst>
              <a:ext uri="{FF2B5EF4-FFF2-40B4-BE49-F238E27FC236}">
                <a16:creationId xmlns:a16="http://schemas.microsoft.com/office/drawing/2014/main" id="{28432019-45DA-46BD-9326-F068FBC80FEA}"/>
              </a:ext>
            </a:extLst>
          </p:cNvPr>
          <p:cNvSpPr>
            <a:spLocks noGrp="1" noChangeArrowheads="1"/>
          </p:cNvSpPr>
          <p:nvPr>
            <p:ph idx="1"/>
          </p:nvPr>
        </p:nvSpPr>
        <p:spPr>
          <a:xfrm>
            <a:off x="838200" y="1825625"/>
            <a:ext cx="11353800" cy="4351338"/>
          </a:xfrm>
        </p:spPr>
        <p:txBody>
          <a:bodyPr/>
          <a:lstStyle/>
          <a:p>
            <a:pPr eaLnBrk="1" hangingPunct="1">
              <a:defRPr/>
            </a:pPr>
            <a:r>
              <a:rPr lang="en-US" altLang="en-US" dirty="0"/>
              <a:t> </a:t>
            </a:r>
            <a:r>
              <a:rPr lang="en-US" altLang="en-US" dirty="0" err="1"/>
              <a:t>Cuaderno</a:t>
            </a:r>
            <a:endParaRPr lang="en-US" altLang="en-US" dirty="0"/>
          </a:p>
          <a:p>
            <a:pPr eaLnBrk="1" hangingPunct="1">
              <a:defRPr/>
            </a:pPr>
            <a:r>
              <a:rPr lang="en-US" altLang="en-US" dirty="0"/>
              <a:t> </a:t>
            </a:r>
            <a:r>
              <a:rPr lang="en-US" altLang="en-US" dirty="0" err="1"/>
              <a:t>Recibos</a:t>
            </a:r>
            <a:endParaRPr lang="en-US" altLang="en-US" dirty="0"/>
          </a:p>
          <a:p>
            <a:pPr eaLnBrk="1" hangingPunct="1">
              <a:defRPr/>
            </a:pPr>
            <a:r>
              <a:rPr lang="en-US" altLang="en-US" dirty="0"/>
              <a:t> </a:t>
            </a:r>
            <a:r>
              <a:rPr lang="en-US" altLang="en-US" dirty="0" err="1"/>
              <a:t>Chequera</a:t>
            </a:r>
            <a:r>
              <a:rPr lang="en-US" altLang="en-US" dirty="0"/>
              <a:t> o </a:t>
            </a:r>
            <a:r>
              <a:rPr lang="en-US" altLang="en-US" dirty="0" err="1"/>
              <a:t>informe</a:t>
            </a:r>
            <a:r>
              <a:rPr lang="en-US" altLang="en-US" dirty="0"/>
              <a:t> del banco</a:t>
            </a:r>
          </a:p>
          <a:p>
            <a:pPr eaLnBrk="1" hangingPunct="1">
              <a:defRPr/>
            </a:pPr>
            <a:r>
              <a:rPr lang="en-US" altLang="en-US" dirty="0"/>
              <a:t> </a:t>
            </a:r>
            <a:r>
              <a:rPr lang="en-US" altLang="en-US" dirty="0" err="1"/>
              <a:t>Calendario</a:t>
            </a:r>
            <a:endParaRPr lang="en-US" altLang="en-US" dirty="0"/>
          </a:p>
          <a:p>
            <a:pPr eaLnBrk="1" hangingPunct="1">
              <a:defRPr/>
            </a:pPr>
            <a:r>
              <a:rPr lang="en-US" altLang="en-US" dirty="0"/>
              <a:t> </a:t>
            </a:r>
            <a:r>
              <a:rPr lang="en-US" altLang="en-US" dirty="0" err="1"/>
              <a:t>Método</a:t>
            </a:r>
            <a:r>
              <a:rPr lang="en-US" altLang="en-US" dirty="0"/>
              <a:t> de </a:t>
            </a:r>
            <a:r>
              <a:rPr lang="en-US" altLang="en-US" dirty="0" err="1"/>
              <a:t>sobres</a:t>
            </a:r>
            <a:endParaRPr lang="en-US" altLang="en-US" dirty="0"/>
          </a:p>
          <a:p>
            <a:pPr marL="342900" indent="-342900" eaLnBrk="1" hangingPunct="1">
              <a:defRPr/>
            </a:pPr>
            <a:r>
              <a:rPr lang="en-US" altLang="en-US" dirty="0" err="1"/>
              <a:t>Computador</a:t>
            </a:r>
            <a:r>
              <a:rPr lang="en-US" altLang="en-US" dirty="0"/>
              <a:t> (</a:t>
            </a:r>
            <a:r>
              <a:rPr lang="en-US" altLang="en-US" dirty="0" err="1"/>
              <a:t>programas</a:t>
            </a:r>
            <a:r>
              <a:rPr lang="en-US" altLang="en-US" dirty="0"/>
              <a:t> gratis </a:t>
            </a:r>
            <a:r>
              <a:rPr lang="en-US" altLang="en-US" dirty="0" err="1"/>
              <a:t>en</a:t>
            </a:r>
            <a:r>
              <a:rPr lang="en-US" altLang="en-US" dirty="0"/>
              <a:t> la web o de </a:t>
            </a:r>
            <a:r>
              <a:rPr lang="en-US" altLang="en-US" dirty="0" err="1"/>
              <a:t>algunos</a:t>
            </a:r>
            <a:r>
              <a:rPr lang="en-US" altLang="en-US" dirty="0"/>
              <a:t> </a:t>
            </a:r>
            <a:r>
              <a:rPr lang="en-US" altLang="en-US" dirty="0" err="1"/>
              <a:t>bancos</a:t>
            </a:r>
            <a:r>
              <a:rPr lang="en-US" altLang="en-US" dirty="0"/>
              <a:t>)</a:t>
            </a:r>
          </a:p>
        </p:txBody>
      </p:sp>
      <p:sp>
        <p:nvSpPr>
          <p:cNvPr id="50179" name="Title 1">
            <a:extLst>
              <a:ext uri="{FF2B5EF4-FFF2-40B4-BE49-F238E27FC236}">
                <a16:creationId xmlns:a16="http://schemas.microsoft.com/office/drawing/2014/main" id="{1D78C28C-BF79-4B01-914D-EDAD045AC0AD}"/>
              </a:ext>
            </a:extLst>
          </p:cNvPr>
          <p:cNvSpPr>
            <a:spLocks noGrp="1"/>
          </p:cNvSpPr>
          <p:nvPr>
            <p:ph type="title"/>
          </p:nvPr>
        </p:nvSpPr>
        <p:spPr/>
        <p:txBody>
          <a:bodyPr/>
          <a:lstStyle/>
          <a:p>
            <a:pPr eaLnBrk="1" hangingPunct="1"/>
            <a:r>
              <a:rPr lang="es-ES" altLang="en-US">
                <a:latin typeface="Helvetica" panose="020B0604020202020204" pitchFamily="34" charset="0"/>
              </a:rPr>
              <a:t>Maneras de llevar la cuenta de los gastos:</a:t>
            </a:r>
            <a:endParaRPr lang="en-US" altLang="en-US">
              <a:latin typeface="Helvetica" panose="020B0604020202020204" pitchFamily="34" charset="0"/>
            </a:endParaRPr>
          </a:p>
        </p:txBody>
      </p:sp>
      <p:grpSp>
        <p:nvGrpSpPr>
          <p:cNvPr id="50180" name="Group 5">
            <a:extLst>
              <a:ext uri="{FF2B5EF4-FFF2-40B4-BE49-F238E27FC236}">
                <a16:creationId xmlns:a16="http://schemas.microsoft.com/office/drawing/2014/main" id="{8B83BCCD-E8E9-49AE-9266-9CB9EC9057D4}"/>
              </a:ext>
            </a:extLst>
          </p:cNvPr>
          <p:cNvGrpSpPr>
            <a:grpSpLocks/>
          </p:cNvGrpSpPr>
          <p:nvPr/>
        </p:nvGrpSpPr>
        <p:grpSpPr bwMode="auto">
          <a:xfrm>
            <a:off x="8458200" y="1790700"/>
            <a:ext cx="2824163" cy="2744788"/>
            <a:chOff x="6866916" y="973079"/>
            <a:chExt cx="4864497" cy="4728565"/>
          </a:xfrm>
        </p:grpSpPr>
        <p:pic>
          <p:nvPicPr>
            <p:cNvPr id="50181" name="Picture 6">
              <a:extLst>
                <a:ext uri="{FF2B5EF4-FFF2-40B4-BE49-F238E27FC236}">
                  <a16:creationId xmlns:a16="http://schemas.microsoft.com/office/drawing/2014/main" id="{DCE07127-31EE-4874-B1E9-4A2512FED1B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99280" y="973079"/>
              <a:ext cx="2506193" cy="2132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2" name="Picture 7">
              <a:extLst>
                <a:ext uri="{FF2B5EF4-FFF2-40B4-BE49-F238E27FC236}">
                  <a16:creationId xmlns:a16="http://schemas.microsoft.com/office/drawing/2014/main" id="{29D36AE8-BC43-4E6A-A1A2-17E27DF97CD9}"/>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949447">
              <a:off x="9030777" y="3148780"/>
              <a:ext cx="2700636" cy="1349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3" name="Picture 8">
              <a:extLst>
                <a:ext uri="{FF2B5EF4-FFF2-40B4-BE49-F238E27FC236}">
                  <a16:creationId xmlns:a16="http://schemas.microsoft.com/office/drawing/2014/main" id="{82B1CCEB-AC88-4B21-BE22-1C6894BE88EF}"/>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861108">
              <a:off x="7141104" y="4229457"/>
              <a:ext cx="3115062" cy="1472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4" name="Picture 9">
              <a:extLst>
                <a:ext uri="{FF2B5EF4-FFF2-40B4-BE49-F238E27FC236}">
                  <a16:creationId xmlns:a16="http://schemas.microsoft.com/office/drawing/2014/main" id="{B460F4AD-EB86-4FAE-8FA7-540354AD336C}"/>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866916" y="2130389"/>
              <a:ext cx="2439444" cy="2250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ransition spd="slow">
    <p:wip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a:extLst>
              <a:ext uri="{FF2B5EF4-FFF2-40B4-BE49-F238E27FC236}">
                <a16:creationId xmlns:a16="http://schemas.microsoft.com/office/drawing/2014/main" id="{01E4DEE7-7573-4DCA-9CB7-D20AA57EF37C}"/>
              </a:ext>
            </a:extLst>
          </p:cNvPr>
          <p:cNvSpPr>
            <a:spLocks noGrp="1"/>
          </p:cNvSpPr>
          <p:nvPr>
            <p:ph type="title"/>
          </p:nvPr>
        </p:nvSpPr>
        <p:spPr/>
        <p:txBody>
          <a:bodyPr/>
          <a:lstStyle/>
          <a:p>
            <a:pPr eaLnBrk="1" hangingPunct="1"/>
            <a:r>
              <a:rPr lang="es-ES" altLang="en-US">
                <a:latin typeface="Helvetica" panose="020B0604020202020204" pitchFamily="34" charset="0"/>
              </a:rPr>
              <a:t>Compare ingresos y gastos una vez al mes.</a:t>
            </a:r>
            <a:endParaRPr lang="en-US" altLang="en-US">
              <a:latin typeface="Helvetica" panose="020B0604020202020204" pitchFamily="34" charset="0"/>
            </a:endParaRPr>
          </a:p>
        </p:txBody>
      </p:sp>
      <p:sp>
        <p:nvSpPr>
          <p:cNvPr id="52227" name="AutoShape 4">
            <a:extLst>
              <a:ext uri="{FF2B5EF4-FFF2-40B4-BE49-F238E27FC236}">
                <a16:creationId xmlns:a16="http://schemas.microsoft.com/office/drawing/2014/main" id="{7846037A-4283-4E28-BF31-7050C4D8D38D}"/>
              </a:ext>
            </a:extLst>
          </p:cNvPr>
          <p:cNvSpPr>
            <a:spLocks noChangeArrowheads="1"/>
          </p:cNvSpPr>
          <p:nvPr/>
        </p:nvSpPr>
        <p:spPr bwMode="auto">
          <a:xfrm>
            <a:off x="5324475" y="3114675"/>
            <a:ext cx="1371600" cy="1143000"/>
          </a:xfrm>
          <a:prstGeom prst="triangle">
            <a:avLst>
              <a:gd name="adj" fmla="val 50000"/>
            </a:avLst>
          </a:prstGeom>
          <a:solidFill>
            <a:srgbClr val="E64A45"/>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endParaRPr lang="en-US" altLang="en-US"/>
          </a:p>
        </p:txBody>
      </p:sp>
      <p:sp>
        <p:nvSpPr>
          <p:cNvPr id="52228" name="Line 5">
            <a:extLst>
              <a:ext uri="{FF2B5EF4-FFF2-40B4-BE49-F238E27FC236}">
                <a16:creationId xmlns:a16="http://schemas.microsoft.com/office/drawing/2014/main" id="{55C68F3B-F89B-4633-99AE-7ED5C09E3C6D}"/>
              </a:ext>
            </a:extLst>
          </p:cNvPr>
          <p:cNvSpPr>
            <a:spLocks noChangeShapeType="1"/>
          </p:cNvSpPr>
          <p:nvPr/>
        </p:nvSpPr>
        <p:spPr bwMode="auto">
          <a:xfrm flipV="1">
            <a:off x="2962275" y="2809875"/>
            <a:ext cx="6096000" cy="609600"/>
          </a:xfrm>
          <a:prstGeom prst="line">
            <a:avLst/>
          </a:prstGeom>
          <a:noFill/>
          <a:ln w="25400">
            <a:solidFill>
              <a:srgbClr val="0B8F8C"/>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2229" name="Text Box 6">
            <a:extLst>
              <a:ext uri="{FF2B5EF4-FFF2-40B4-BE49-F238E27FC236}">
                <a16:creationId xmlns:a16="http://schemas.microsoft.com/office/drawing/2014/main" id="{C7C3BBF7-C213-453E-BEBC-263B2F29CD8F}"/>
              </a:ext>
            </a:extLst>
          </p:cNvPr>
          <p:cNvSpPr txBox="1">
            <a:spLocks noChangeArrowheads="1"/>
          </p:cNvSpPr>
          <p:nvPr/>
        </p:nvSpPr>
        <p:spPr bwMode="auto">
          <a:xfrm rot="-301891">
            <a:off x="6992938" y="2362200"/>
            <a:ext cx="24542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spcBef>
                <a:spcPct val="50000"/>
              </a:spcBef>
            </a:pPr>
            <a:r>
              <a:rPr lang="en-US" altLang="en-US" sz="3600">
                <a:solidFill>
                  <a:srgbClr val="0B8F8C"/>
                </a:solidFill>
                <a:latin typeface="Arial" panose="020B0604020202020204" pitchFamily="34" charset="0"/>
                <a:cs typeface="Arial" panose="020B0604020202020204" pitchFamily="34" charset="0"/>
              </a:rPr>
              <a:t>Gastos</a:t>
            </a:r>
          </a:p>
        </p:txBody>
      </p:sp>
      <p:sp>
        <p:nvSpPr>
          <p:cNvPr id="52230" name="Rectangle 6">
            <a:extLst>
              <a:ext uri="{FF2B5EF4-FFF2-40B4-BE49-F238E27FC236}">
                <a16:creationId xmlns:a16="http://schemas.microsoft.com/office/drawing/2014/main" id="{91058910-349B-4999-A9C6-90F4FBD4D643}"/>
              </a:ext>
            </a:extLst>
          </p:cNvPr>
          <p:cNvSpPr>
            <a:spLocks noChangeArrowheads="1"/>
          </p:cNvSpPr>
          <p:nvPr/>
        </p:nvSpPr>
        <p:spPr bwMode="auto">
          <a:xfrm rot="-396903">
            <a:off x="2925763" y="2790825"/>
            <a:ext cx="195421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spcBef>
                <a:spcPct val="50000"/>
              </a:spcBef>
            </a:pPr>
            <a:r>
              <a:rPr lang="en-US" altLang="en-US" sz="3600">
                <a:solidFill>
                  <a:srgbClr val="0B8F8C"/>
                </a:solidFill>
                <a:latin typeface="Arial" panose="020B0604020202020204" pitchFamily="34" charset="0"/>
                <a:cs typeface="Arial" panose="020B0604020202020204" pitchFamily="34" charset="0"/>
              </a:rPr>
              <a:t>Ingresos</a:t>
            </a:r>
          </a:p>
        </p:txBody>
      </p:sp>
    </p:spTree>
  </p:cSld>
  <p:clrMapOvr>
    <a:masterClrMapping/>
  </p:clrMapOvr>
  <p:transition spd="slow">
    <p:wipe/>
  </p:transition>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274" name="Rectangle 3">
            <a:extLst>
              <a:ext uri="{FF2B5EF4-FFF2-40B4-BE49-F238E27FC236}">
                <a16:creationId xmlns:a16="http://schemas.microsoft.com/office/drawing/2014/main" id="{F8FF1564-9F7C-400A-A0BE-8330389C8F9E}"/>
              </a:ext>
            </a:extLst>
          </p:cNvPr>
          <p:cNvSpPr>
            <a:spLocks noGrp="1"/>
          </p:cNvSpPr>
          <p:nvPr>
            <p:ph idx="1"/>
          </p:nvPr>
        </p:nvSpPr>
        <p:spPr/>
        <p:txBody>
          <a:bodyPr/>
          <a:lstStyle/>
          <a:p>
            <a:pPr eaLnBrk="1" hangingPunct="1"/>
            <a:r>
              <a:rPr lang="en-US" altLang="en-US"/>
              <a:t>¡Actúe ahora!</a:t>
            </a:r>
          </a:p>
          <a:p>
            <a:pPr eaLnBrk="1" hangingPunct="1"/>
            <a:r>
              <a:rPr lang="en-US" altLang="en-US"/>
              <a:t>Asesoría financiera</a:t>
            </a:r>
          </a:p>
          <a:p>
            <a:pPr lvl="1" eaLnBrk="1" hangingPunct="1">
              <a:buFontTx/>
              <a:buNone/>
            </a:pPr>
            <a:r>
              <a:rPr lang="en-US" altLang="en-US" sz="3600"/>
              <a:t>   </a:t>
            </a:r>
            <a:r>
              <a:rPr lang="en-US" altLang="en-US" sz="3600">
                <a:solidFill>
                  <a:srgbClr val="E64A45"/>
                </a:solidFill>
              </a:rPr>
              <a:t>www.debtadvice.org</a:t>
            </a:r>
          </a:p>
        </p:txBody>
      </p:sp>
      <p:sp>
        <p:nvSpPr>
          <p:cNvPr id="54275" name="Title 1">
            <a:extLst>
              <a:ext uri="{FF2B5EF4-FFF2-40B4-BE49-F238E27FC236}">
                <a16:creationId xmlns:a16="http://schemas.microsoft.com/office/drawing/2014/main" id="{E5100EC4-FEBB-4547-AE97-3846E0231E82}"/>
              </a:ext>
            </a:extLst>
          </p:cNvPr>
          <p:cNvSpPr>
            <a:spLocks noGrp="1"/>
          </p:cNvSpPr>
          <p:nvPr>
            <p:ph type="title"/>
          </p:nvPr>
        </p:nvSpPr>
        <p:spPr>
          <a:xfrm>
            <a:off x="838200" y="365125"/>
            <a:ext cx="11201400" cy="1325563"/>
          </a:xfrm>
        </p:spPr>
        <p:txBody>
          <a:bodyPr/>
          <a:lstStyle/>
          <a:p>
            <a:pPr eaLnBrk="1" hangingPunct="1"/>
            <a:r>
              <a:rPr lang="es-ES" altLang="en-US">
                <a:latin typeface="Helvetica" panose="020B0604020202020204" pitchFamily="34" charset="0"/>
              </a:rPr>
              <a:t>Si pasa algo y no puede pagar las cuentas . . .</a:t>
            </a:r>
            <a:endParaRPr lang="en-US" altLang="en-US">
              <a:latin typeface="Helvetica" panose="020B0604020202020204" pitchFamily="34" charset="0"/>
            </a:endParaRPr>
          </a:p>
        </p:txBody>
      </p:sp>
    </p:spTree>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4">
            <a:extLst>
              <a:ext uri="{FF2B5EF4-FFF2-40B4-BE49-F238E27FC236}">
                <a16:creationId xmlns:a16="http://schemas.microsoft.com/office/drawing/2014/main" id="{41E66B90-B1E1-47A5-AB2B-3DE2EF740C1B}"/>
              </a:ext>
            </a:extLst>
          </p:cNvPr>
          <p:cNvSpPr>
            <a:spLocks noChangeArrowheads="1"/>
          </p:cNvSpPr>
          <p:nvPr/>
        </p:nvSpPr>
        <p:spPr bwMode="auto">
          <a:xfrm>
            <a:off x="1524000" y="2058988"/>
            <a:ext cx="91440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endParaRPr lang="en-US" altLang="en-US"/>
          </a:p>
          <a:p>
            <a:pPr lvl="1" algn="ctr"/>
            <a:endParaRPr lang="en-US" altLang="en-US"/>
          </a:p>
        </p:txBody>
      </p:sp>
      <p:sp>
        <p:nvSpPr>
          <p:cNvPr id="9219" name="Rectangle 8">
            <a:extLst>
              <a:ext uri="{FF2B5EF4-FFF2-40B4-BE49-F238E27FC236}">
                <a16:creationId xmlns:a16="http://schemas.microsoft.com/office/drawing/2014/main" id="{20F34960-B98E-4EEA-89B8-5E51FA9425E6}"/>
              </a:ext>
            </a:extLst>
          </p:cNvPr>
          <p:cNvSpPr>
            <a:spLocks noChangeArrowheads="1"/>
          </p:cNvSpPr>
          <p:nvPr/>
        </p:nvSpPr>
        <p:spPr bwMode="auto">
          <a:xfrm>
            <a:off x="1524000" y="4068763"/>
            <a:ext cx="9144000"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endParaRPr lang="en-US" altLang="en-US"/>
          </a:p>
          <a:p>
            <a:pPr algn="ctr"/>
            <a:endParaRPr lang="en-US" altLang="en-US"/>
          </a:p>
        </p:txBody>
      </p:sp>
      <p:sp>
        <p:nvSpPr>
          <p:cNvPr id="9220" name="Title 1">
            <a:extLst>
              <a:ext uri="{FF2B5EF4-FFF2-40B4-BE49-F238E27FC236}">
                <a16:creationId xmlns:a16="http://schemas.microsoft.com/office/drawing/2014/main" id="{E7FA03C4-D17B-4858-8C2B-4FF655B448AE}"/>
              </a:ext>
            </a:extLst>
          </p:cNvPr>
          <p:cNvSpPr>
            <a:spLocks noGrp="1"/>
          </p:cNvSpPr>
          <p:nvPr>
            <p:ph type="title"/>
          </p:nvPr>
        </p:nvSpPr>
        <p:spPr/>
        <p:txBody>
          <a:bodyPr/>
          <a:lstStyle/>
          <a:p>
            <a:pPr eaLnBrk="1" hangingPunct="1"/>
            <a:r>
              <a:rPr lang="en-US" altLang="en-US">
                <a:latin typeface="Helvetica" panose="020B0604020202020204" pitchFamily="34" charset="0"/>
              </a:rPr>
              <a:t>Bandera de Italia</a:t>
            </a:r>
          </a:p>
        </p:txBody>
      </p:sp>
      <p:grpSp>
        <p:nvGrpSpPr>
          <p:cNvPr id="9221" name="Group 6">
            <a:extLst>
              <a:ext uri="{FF2B5EF4-FFF2-40B4-BE49-F238E27FC236}">
                <a16:creationId xmlns:a16="http://schemas.microsoft.com/office/drawing/2014/main" id="{BCB46BA6-1867-4899-9AA0-B69CABCF16A6}"/>
              </a:ext>
            </a:extLst>
          </p:cNvPr>
          <p:cNvGrpSpPr>
            <a:grpSpLocks/>
          </p:cNvGrpSpPr>
          <p:nvPr/>
        </p:nvGrpSpPr>
        <p:grpSpPr bwMode="auto">
          <a:xfrm>
            <a:off x="3124200" y="1816100"/>
            <a:ext cx="5943600" cy="3886200"/>
            <a:chOff x="3124200" y="1665290"/>
            <a:chExt cx="5943600" cy="3886200"/>
          </a:xfrm>
        </p:grpSpPr>
        <p:sp>
          <p:nvSpPr>
            <p:cNvPr id="5" name="Rectangle 4">
              <a:extLst>
                <a:ext uri="{FF2B5EF4-FFF2-40B4-BE49-F238E27FC236}">
                  <a16:creationId xmlns:a16="http://schemas.microsoft.com/office/drawing/2014/main" id="{D5EBAC0A-DC0E-4FC2-963B-64BCB8F74ED2}"/>
                </a:ext>
              </a:extLst>
            </p:cNvPr>
            <p:cNvSpPr/>
            <p:nvPr/>
          </p:nvSpPr>
          <p:spPr>
            <a:xfrm>
              <a:off x="5105400" y="1665290"/>
              <a:ext cx="1981200" cy="3886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Rectangle 10">
              <a:extLst>
                <a:ext uri="{FF2B5EF4-FFF2-40B4-BE49-F238E27FC236}">
                  <a16:creationId xmlns:a16="http://schemas.microsoft.com/office/drawing/2014/main" id="{01B84E47-AA73-4E55-9D42-8F68A5C96D13}"/>
                </a:ext>
              </a:extLst>
            </p:cNvPr>
            <p:cNvSpPr/>
            <p:nvPr/>
          </p:nvSpPr>
          <p:spPr>
            <a:xfrm>
              <a:off x="3124200" y="1665290"/>
              <a:ext cx="1981200" cy="3886200"/>
            </a:xfrm>
            <a:prstGeom prst="rect">
              <a:avLst/>
            </a:prstGeom>
            <a:solidFill>
              <a:srgbClr val="00924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Rectangle 11">
              <a:extLst>
                <a:ext uri="{FF2B5EF4-FFF2-40B4-BE49-F238E27FC236}">
                  <a16:creationId xmlns:a16="http://schemas.microsoft.com/office/drawing/2014/main" id="{DE239F07-1F2A-4CB7-9A2D-B8E673CAB001}"/>
                </a:ext>
              </a:extLst>
            </p:cNvPr>
            <p:cNvSpPr/>
            <p:nvPr/>
          </p:nvSpPr>
          <p:spPr>
            <a:xfrm>
              <a:off x="7086600" y="1665290"/>
              <a:ext cx="1981200" cy="3886200"/>
            </a:xfrm>
            <a:prstGeom prst="rect">
              <a:avLst/>
            </a:prstGeom>
            <a:solidFill>
              <a:srgbClr val="CE2B3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Tree>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a:extLst>
              <a:ext uri="{FF2B5EF4-FFF2-40B4-BE49-F238E27FC236}">
                <a16:creationId xmlns:a16="http://schemas.microsoft.com/office/drawing/2014/main" id="{E3982372-B92C-4F32-863E-2F99B7546ED5}"/>
              </a:ext>
            </a:extLst>
          </p:cNvPr>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a:xfrm>
            <a:off x="2590800" y="533400"/>
            <a:ext cx="7086600" cy="5314950"/>
          </a:xfrm>
          <a:noFill/>
        </p:spPr>
      </p:pic>
    </p:spTree>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4">
            <a:extLst>
              <a:ext uri="{FF2B5EF4-FFF2-40B4-BE49-F238E27FC236}">
                <a16:creationId xmlns:a16="http://schemas.microsoft.com/office/drawing/2014/main" id="{4A7CA8C6-DBD5-4AAD-B9A2-2E2442077D9A}"/>
              </a:ext>
            </a:extLst>
          </p:cNvPr>
          <p:cNvSpPr>
            <a:spLocks noGrp="1"/>
          </p:cNvSpPr>
          <p:nvPr>
            <p:ph type="title"/>
          </p:nvPr>
        </p:nvSpPr>
        <p:spPr/>
        <p:txBody>
          <a:bodyPr/>
          <a:lstStyle/>
          <a:p>
            <a:pPr eaLnBrk="1" hangingPunct="1"/>
            <a:r>
              <a:rPr lang="es-ES" altLang="en-US">
                <a:latin typeface="Helvetica" panose="020B0604020202020204" pitchFamily="34" charset="0"/>
              </a:rPr>
              <a:t>¿Piensa usted que los ahorros ayudan a crear un equilibrio?</a:t>
            </a:r>
          </a:p>
        </p:txBody>
      </p:sp>
      <p:sp>
        <p:nvSpPr>
          <p:cNvPr id="12292" name="Content Placeholder 5">
            <a:extLst>
              <a:ext uri="{FF2B5EF4-FFF2-40B4-BE49-F238E27FC236}">
                <a16:creationId xmlns:a16="http://schemas.microsoft.com/office/drawing/2014/main" id="{5C8457C0-B80B-470B-9DE2-E0080C7B677F}"/>
              </a:ext>
            </a:extLst>
          </p:cNvPr>
          <p:cNvSpPr>
            <a:spLocks noGrp="1"/>
          </p:cNvSpPr>
          <p:nvPr>
            <p:ph idx="1"/>
          </p:nvPr>
        </p:nvSpPr>
        <p:spPr>
          <a:xfrm>
            <a:off x="838200" y="4495800"/>
            <a:ext cx="10515600" cy="1371600"/>
          </a:xfrm>
        </p:spPr>
        <p:txBody>
          <a:bodyPr/>
          <a:lstStyle/>
          <a:p>
            <a:pPr marL="0" indent="0" eaLnBrk="1" hangingPunct="1">
              <a:buFont typeface="Arial" panose="020B0604020202020204" pitchFamily="34" charset="0"/>
              <a:buNone/>
            </a:pPr>
            <a:r>
              <a:rPr lang="es-ES" altLang="en-US"/>
              <a:t>¿O son el ahorro y la reducción de gastos una carga?</a:t>
            </a:r>
          </a:p>
          <a:p>
            <a:pPr marL="0" indent="0" eaLnBrk="1" hangingPunct="1">
              <a:buFont typeface="Arial" panose="020B0604020202020204" pitchFamily="34" charset="0"/>
              <a:buNone/>
            </a:pPr>
            <a:endParaRPr lang="en-US" altLang="en-US"/>
          </a:p>
        </p:txBody>
      </p:sp>
      <p:sp>
        <p:nvSpPr>
          <p:cNvPr id="13316" name="AutoShape 4">
            <a:extLst>
              <a:ext uri="{FF2B5EF4-FFF2-40B4-BE49-F238E27FC236}">
                <a16:creationId xmlns:a16="http://schemas.microsoft.com/office/drawing/2014/main" id="{008EB453-2595-4AA8-8A5F-D46A64DB1D0A}"/>
              </a:ext>
            </a:extLst>
          </p:cNvPr>
          <p:cNvSpPr>
            <a:spLocks noChangeArrowheads="1"/>
          </p:cNvSpPr>
          <p:nvPr/>
        </p:nvSpPr>
        <p:spPr bwMode="auto">
          <a:xfrm>
            <a:off x="5484813" y="2816225"/>
            <a:ext cx="1371600" cy="1143000"/>
          </a:xfrm>
          <a:prstGeom prst="triangle">
            <a:avLst>
              <a:gd name="adj" fmla="val 50000"/>
            </a:avLst>
          </a:prstGeom>
          <a:solidFill>
            <a:srgbClr val="E64A45"/>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endParaRPr lang="en-US" altLang="en-US"/>
          </a:p>
        </p:txBody>
      </p:sp>
      <p:sp>
        <p:nvSpPr>
          <p:cNvPr id="13317" name="Line 5">
            <a:extLst>
              <a:ext uri="{FF2B5EF4-FFF2-40B4-BE49-F238E27FC236}">
                <a16:creationId xmlns:a16="http://schemas.microsoft.com/office/drawing/2014/main" id="{79CD1112-7ADF-4DB3-801C-899D4AEB2C5D}"/>
              </a:ext>
            </a:extLst>
          </p:cNvPr>
          <p:cNvSpPr>
            <a:spLocks noChangeShapeType="1"/>
          </p:cNvSpPr>
          <p:nvPr/>
        </p:nvSpPr>
        <p:spPr bwMode="auto">
          <a:xfrm flipV="1">
            <a:off x="3122613" y="2511425"/>
            <a:ext cx="6094412" cy="609600"/>
          </a:xfrm>
          <a:prstGeom prst="line">
            <a:avLst/>
          </a:prstGeom>
          <a:noFill/>
          <a:ln w="25400">
            <a:solidFill>
              <a:srgbClr val="0B8F8C"/>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318" name="Text Box 6">
            <a:extLst>
              <a:ext uri="{FF2B5EF4-FFF2-40B4-BE49-F238E27FC236}">
                <a16:creationId xmlns:a16="http://schemas.microsoft.com/office/drawing/2014/main" id="{0C90A979-68AC-4236-AAB1-59E2EAEAC193}"/>
              </a:ext>
            </a:extLst>
          </p:cNvPr>
          <p:cNvSpPr txBox="1">
            <a:spLocks noChangeArrowheads="1"/>
          </p:cNvSpPr>
          <p:nvPr/>
        </p:nvSpPr>
        <p:spPr bwMode="auto">
          <a:xfrm rot="-301891">
            <a:off x="2655888" y="2492375"/>
            <a:ext cx="245586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spcBef>
                <a:spcPct val="50000"/>
              </a:spcBef>
            </a:pPr>
            <a:r>
              <a:rPr lang="en-US" altLang="en-US" sz="3600">
                <a:solidFill>
                  <a:srgbClr val="0B8F8C"/>
                </a:solidFill>
                <a:latin typeface="Arial" panose="020B0604020202020204" pitchFamily="34" charset="0"/>
                <a:cs typeface="Arial" panose="020B0604020202020204" pitchFamily="34" charset="0"/>
              </a:rPr>
              <a:t>Gastos</a:t>
            </a:r>
          </a:p>
        </p:txBody>
      </p:sp>
      <p:sp>
        <p:nvSpPr>
          <p:cNvPr id="13319" name="Rectangle 6">
            <a:extLst>
              <a:ext uri="{FF2B5EF4-FFF2-40B4-BE49-F238E27FC236}">
                <a16:creationId xmlns:a16="http://schemas.microsoft.com/office/drawing/2014/main" id="{A299C256-DBC8-4E2F-B99D-EE89E9151F27}"/>
              </a:ext>
            </a:extLst>
          </p:cNvPr>
          <p:cNvSpPr>
            <a:spLocks noChangeArrowheads="1"/>
          </p:cNvSpPr>
          <p:nvPr/>
        </p:nvSpPr>
        <p:spPr bwMode="auto">
          <a:xfrm rot="-396903">
            <a:off x="7462838" y="2054225"/>
            <a:ext cx="1722437"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spcBef>
                <a:spcPct val="50000"/>
              </a:spcBef>
            </a:pPr>
            <a:r>
              <a:rPr lang="en-US" altLang="en-US" sz="3600">
                <a:solidFill>
                  <a:srgbClr val="0B8F8C"/>
                </a:solidFill>
                <a:latin typeface="Arial" panose="020B0604020202020204" pitchFamily="34" charset="0"/>
                <a:cs typeface="Arial" panose="020B0604020202020204" pitchFamily="34" charset="0"/>
              </a:rPr>
              <a:t>Ingreso</a:t>
            </a: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29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2"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EDBE4C7A-A50B-4064-A164-E85D7C8A6C54}"/>
              </a:ext>
            </a:extLst>
          </p:cNvPr>
          <p:cNvSpPr>
            <a:spLocks noGrp="1"/>
          </p:cNvSpPr>
          <p:nvPr>
            <p:ph type="title"/>
          </p:nvPr>
        </p:nvSpPr>
        <p:spPr/>
        <p:txBody>
          <a:bodyPr/>
          <a:lstStyle/>
          <a:p>
            <a:pPr eaLnBrk="1" hangingPunct="1"/>
            <a:r>
              <a:rPr lang="es-ES" altLang="en-US">
                <a:latin typeface="Helvetica" panose="020B0604020202020204" pitchFamily="34" charset="0"/>
              </a:rPr>
              <a:t>Si quiere ahorrar dinero, ¡haga planes para gastarlo!</a:t>
            </a:r>
          </a:p>
        </p:txBody>
      </p:sp>
      <p:pic>
        <p:nvPicPr>
          <p:cNvPr id="15363" name="Picture 5">
            <a:extLst>
              <a:ext uri="{FF2B5EF4-FFF2-40B4-BE49-F238E27FC236}">
                <a16:creationId xmlns:a16="http://schemas.microsoft.com/office/drawing/2014/main" id="{9F990DA7-B504-4E9C-AE91-2EA89D157D7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1690688"/>
            <a:ext cx="4816475" cy="421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87BEE870-E2FE-454C-9676-9E4E24D659B0}"/>
              </a:ext>
            </a:extLst>
          </p:cNvPr>
          <p:cNvSpPr>
            <a:spLocks noGrp="1"/>
          </p:cNvSpPr>
          <p:nvPr>
            <p:ph type="title"/>
          </p:nvPr>
        </p:nvSpPr>
        <p:spPr/>
        <p:txBody>
          <a:bodyPr/>
          <a:lstStyle/>
          <a:p>
            <a:pPr eaLnBrk="1" hangingPunct="1"/>
            <a:r>
              <a:rPr lang="en-US" altLang="en-US">
                <a:latin typeface="Helvetica" panose="020B0604020202020204" pitchFamily="34" charset="0"/>
              </a:rPr>
              <a:t>Ideas para ahorrar dinero</a:t>
            </a:r>
          </a:p>
        </p:txBody>
      </p:sp>
      <p:sp>
        <p:nvSpPr>
          <p:cNvPr id="17411" name="Content Placeholder 2">
            <a:extLst>
              <a:ext uri="{FF2B5EF4-FFF2-40B4-BE49-F238E27FC236}">
                <a16:creationId xmlns:a16="http://schemas.microsoft.com/office/drawing/2014/main" id="{21F105DE-EF51-4BE2-90C9-0767236C3AF5}"/>
              </a:ext>
            </a:extLst>
          </p:cNvPr>
          <p:cNvSpPr>
            <a:spLocks noGrp="1"/>
          </p:cNvSpPr>
          <p:nvPr>
            <p:ph idx="1"/>
          </p:nvPr>
        </p:nvSpPr>
        <p:spPr>
          <a:xfrm>
            <a:off x="838200" y="1825625"/>
            <a:ext cx="7620000" cy="4351338"/>
          </a:xfrm>
        </p:spPr>
        <p:txBody>
          <a:bodyPr/>
          <a:lstStyle/>
          <a:p>
            <a:pPr eaLnBrk="1" hangingPunct="1"/>
            <a:r>
              <a:rPr lang="en-US" altLang="en-US"/>
              <a:t>Reclame sus créditos tributarios</a:t>
            </a:r>
          </a:p>
          <a:p>
            <a:pPr eaLnBrk="1" hangingPunct="1"/>
            <a:endParaRPr lang="en-US" altLang="en-US"/>
          </a:p>
        </p:txBody>
      </p:sp>
      <p:pic>
        <p:nvPicPr>
          <p:cNvPr id="17412" name="Picture 30">
            <a:extLst>
              <a:ext uri="{FF2B5EF4-FFF2-40B4-BE49-F238E27FC236}">
                <a16:creationId xmlns:a16="http://schemas.microsoft.com/office/drawing/2014/main" id="{9CDC2CAC-F2F7-4575-9617-22B8079ECFA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2619375"/>
            <a:ext cx="5410200" cy="366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5">
            <a:extLst>
              <a:ext uri="{FF2B5EF4-FFF2-40B4-BE49-F238E27FC236}">
                <a16:creationId xmlns:a16="http://schemas.microsoft.com/office/drawing/2014/main" id="{342831D4-47F6-4382-ADCF-545858C74091}"/>
              </a:ext>
            </a:extLst>
          </p:cNvPr>
          <p:cNvSpPr>
            <a:spLocks noGrp="1"/>
          </p:cNvSpPr>
          <p:nvPr>
            <p:ph type="title"/>
          </p:nvPr>
        </p:nvSpPr>
        <p:spPr/>
        <p:txBody>
          <a:bodyPr/>
          <a:lstStyle/>
          <a:p>
            <a:pPr eaLnBrk="1" hangingPunct="1"/>
            <a:r>
              <a:rPr lang="en-US" altLang="en-US">
                <a:latin typeface="Helvetica" panose="020B0604020202020204" pitchFamily="34" charset="0"/>
              </a:rPr>
              <a:t>Ideas para ahorrar dinero</a:t>
            </a:r>
          </a:p>
        </p:txBody>
      </p:sp>
      <p:sp>
        <p:nvSpPr>
          <p:cNvPr id="19459" name="Content Placeholder 6">
            <a:extLst>
              <a:ext uri="{FF2B5EF4-FFF2-40B4-BE49-F238E27FC236}">
                <a16:creationId xmlns:a16="http://schemas.microsoft.com/office/drawing/2014/main" id="{4CB13CA3-461E-47F1-B897-8C71E3796748}"/>
              </a:ext>
            </a:extLst>
          </p:cNvPr>
          <p:cNvSpPr>
            <a:spLocks noGrp="1"/>
          </p:cNvSpPr>
          <p:nvPr>
            <p:ph idx="1"/>
          </p:nvPr>
        </p:nvSpPr>
        <p:spPr/>
        <p:txBody>
          <a:bodyPr/>
          <a:lstStyle/>
          <a:p>
            <a:pPr eaLnBrk="1" hangingPunct="1"/>
            <a:r>
              <a:rPr lang="en-US" altLang="en-US"/>
              <a:t>Tenga objetivos financieros.</a:t>
            </a:r>
          </a:p>
          <a:p>
            <a:pPr eaLnBrk="1" hangingPunct="1"/>
            <a:endParaRPr lang="en-US" altLang="en-US"/>
          </a:p>
        </p:txBody>
      </p:sp>
      <p:pic>
        <p:nvPicPr>
          <p:cNvPr id="19460" name="Picture 76">
            <a:extLst>
              <a:ext uri="{FF2B5EF4-FFF2-40B4-BE49-F238E27FC236}">
                <a16:creationId xmlns:a16="http://schemas.microsoft.com/office/drawing/2014/main" id="{58E2EBF4-97B2-4699-953F-110A2063445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319963" y="874713"/>
            <a:ext cx="2919412" cy="522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4">
            <a:extLst>
              <a:ext uri="{FF2B5EF4-FFF2-40B4-BE49-F238E27FC236}">
                <a16:creationId xmlns:a16="http://schemas.microsoft.com/office/drawing/2014/main" id="{2F88AC1C-CCE7-466F-8E33-E1D38003E1FD}"/>
              </a:ext>
            </a:extLst>
          </p:cNvPr>
          <p:cNvSpPr txBox="1">
            <a:spLocks noChangeArrowheads="1"/>
          </p:cNvSpPr>
          <p:nvPr/>
        </p:nvSpPr>
        <p:spPr bwMode="auto">
          <a:xfrm>
            <a:off x="2438400" y="4038600"/>
            <a:ext cx="21145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sz="3600">
                <a:solidFill>
                  <a:srgbClr val="E64A45"/>
                </a:solidFill>
                <a:latin typeface="Arial" panose="020B0604020202020204" pitchFamily="34" charset="0"/>
                <a:cs typeface="Arial" panose="020B0604020202020204" pitchFamily="34" charset="0"/>
              </a:rPr>
              <a:t>1 Año</a:t>
            </a:r>
          </a:p>
        </p:txBody>
      </p:sp>
      <p:sp>
        <p:nvSpPr>
          <p:cNvPr id="21507" name="Text Box 5">
            <a:extLst>
              <a:ext uri="{FF2B5EF4-FFF2-40B4-BE49-F238E27FC236}">
                <a16:creationId xmlns:a16="http://schemas.microsoft.com/office/drawing/2014/main" id="{F3CC8F0A-F3F1-4CBC-A1C4-176A910DF0C0}"/>
              </a:ext>
            </a:extLst>
          </p:cNvPr>
          <p:cNvSpPr txBox="1">
            <a:spLocks noChangeArrowheads="1"/>
          </p:cNvSpPr>
          <p:nvPr/>
        </p:nvSpPr>
        <p:spPr bwMode="auto">
          <a:xfrm>
            <a:off x="5029200" y="4038600"/>
            <a:ext cx="2438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sz="3600">
                <a:solidFill>
                  <a:srgbClr val="E64A45"/>
                </a:solidFill>
                <a:latin typeface="Arial" panose="020B0604020202020204" pitchFamily="34" charset="0"/>
                <a:cs typeface="Arial" panose="020B0604020202020204" pitchFamily="34" charset="0"/>
              </a:rPr>
              <a:t>3 Años</a:t>
            </a:r>
          </a:p>
        </p:txBody>
      </p:sp>
      <p:sp>
        <p:nvSpPr>
          <p:cNvPr id="21508" name="Text Box 6">
            <a:extLst>
              <a:ext uri="{FF2B5EF4-FFF2-40B4-BE49-F238E27FC236}">
                <a16:creationId xmlns:a16="http://schemas.microsoft.com/office/drawing/2014/main" id="{CCC1AA32-716E-424D-B7CE-D0F26B1DBEDD}"/>
              </a:ext>
            </a:extLst>
          </p:cNvPr>
          <p:cNvSpPr txBox="1">
            <a:spLocks noChangeArrowheads="1"/>
          </p:cNvSpPr>
          <p:nvPr/>
        </p:nvSpPr>
        <p:spPr bwMode="auto">
          <a:xfrm>
            <a:off x="7924800" y="4038600"/>
            <a:ext cx="18827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sz="3600">
                <a:solidFill>
                  <a:srgbClr val="E64A45"/>
                </a:solidFill>
                <a:latin typeface="Arial" panose="020B0604020202020204" pitchFamily="34" charset="0"/>
                <a:cs typeface="Arial" panose="020B0604020202020204" pitchFamily="34" charset="0"/>
              </a:rPr>
              <a:t>5 Años</a:t>
            </a:r>
          </a:p>
        </p:txBody>
      </p:sp>
      <p:sp>
        <p:nvSpPr>
          <p:cNvPr id="21509" name="Title 1">
            <a:extLst>
              <a:ext uri="{FF2B5EF4-FFF2-40B4-BE49-F238E27FC236}">
                <a16:creationId xmlns:a16="http://schemas.microsoft.com/office/drawing/2014/main" id="{509B8041-E963-465B-A044-3D2A835BBA47}"/>
              </a:ext>
            </a:extLst>
          </p:cNvPr>
          <p:cNvSpPr>
            <a:spLocks noGrp="1"/>
          </p:cNvSpPr>
          <p:nvPr>
            <p:ph type="title"/>
          </p:nvPr>
        </p:nvSpPr>
        <p:spPr/>
        <p:txBody>
          <a:bodyPr/>
          <a:lstStyle/>
          <a:p>
            <a:pPr eaLnBrk="1" hangingPunct="1"/>
            <a:r>
              <a:rPr lang="en-US" altLang="en-US">
                <a:latin typeface="Helvetica" panose="020B0604020202020204" pitchFamily="34" charset="0"/>
              </a:rPr>
              <a:t>Objetivos financieros personales</a:t>
            </a:r>
          </a:p>
        </p:txBody>
      </p:sp>
      <p:sp>
        <p:nvSpPr>
          <p:cNvPr id="3" name="Content Placeholder 2">
            <a:extLst>
              <a:ext uri="{FF2B5EF4-FFF2-40B4-BE49-F238E27FC236}">
                <a16:creationId xmlns:a16="http://schemas.microsoft.com/office/drawing/2014/main" id="{FB8D51EA-9A29-45FE-905E-958FA70DAEDB}"/>
              </a:ext>
            </a:extLst>
          </p:cNvPr>
          <p:cNvSpPr>
            <a:spLocks noGrp="1"/>
          </p:cNvSpPr>
          <p:nvPr>
            <p:ph idx="1"/>
          </p:nvPr>
        </p:nvSpPr>
        <p:spPr>
          <a:xfrm>
            <a:off x="990600" y="4959350"/>
            <a:ext cx="10515600" cy="688975"/>
          </a:xfrm>
        </p:spPr>
        <p:txBody>
          <a:bodyPr rtlCol="0">
            <a:normAutofit/>
          </a:bodyPr>
          <a:lstStyle/>
          <a:p>
            <a:pPr marL="0" indent="0" eaLnBrk="1" hangingPunct="1">
              <a:buFont typeface="Arial" panose="020B0604020202020204" pitchFamily="34" charset="0"/>
              <a:buNone/>
              <a:defRPr/>
            </a:pPr>
            <a:r>
              <a:rPr lang="en-US" dirty="0"/>
              <a:t>¿</a:t>
            </a:r>
            <a:r>
              <a:rPr lang="en-US" dirty="0" err="1"/>
              <a:t>Qué</a:t>
            </a:r>
            <a:r>
              <a:rPr lang="en-US" dirty="0"/>
              <a:t> – </a:t>
            </a:r>
            <a:r>
              <a:rPr lang="en-US" dirty="0" err="1"/>
              <a:t>Cuándo</a:t>
            </a:r>
            <a:r>
              <a:rPr lang="en-US" dirty="0"/>
              <a:t> – </a:t>
            </a:r>
            <a:r>
              <a:rPr lang="en-US" dirty="0" err="1"/>
              <a:t>Cuánto</a:t>
            </a:r>
            <a:r>
              <a:rPr lang="en-US" dirty="0"/>
              <a:t>?</a:t>
            </a:r>
          </a:p>
          <a:p>
            <a:pPr eaLnBrk="1" hangingPunct="1">
              <a:defRPr/>
            </a:pPr>
            <a:endParaRPr lang="en-US" dirty="0"/>
          </a:p>
        </p:txBody>
      </p:sp>
      <p:grpSp>
        <p:nvGrpSpPr>
          <p:cNvPr id="21511" name="Group 11">
            <a:extLst>
              <a:ext uri="{FF2B5EF4-FFF2-40B4-BE49-F238E27FC236}">
                <a16:creationId xmlns:a16="http://schemas.microsoft.com/office/drawing/2014/main" id="{A21B33F7-89A9-4A57-A626-BAC55246CCC2}"/>
              </a:ext>
            </a:extLst>
          </p:cNvPr>
          <p:cNvGrpSpPr>
            <a:grpSpLocks/>
          </p:cNvGrpSpPr>
          <p:nvPr/>
        </p:nvGrpSpPr>
        <p:grpSpPr bwMode="auto">
          <a:xfrm>
            <a:off x="1905000" y="2432050"/>
            <a:ext cx="7902575" cy="1530350"/>
            <a:chOff x="1905000" y="2432050"/>
            <a:chExt cx="7902575" cy="1530350"/>
          </a:xfrm>
        </p:grpSpPr>
        <p:sp>
          <p:nvSpPr>
            <p:cNvPr id="21512" name="Line 2">
              <a:extLst>
                <a:ext uri="{FF2B5EF4-FFF2-40B4-BE49-F238E27FC236}">
                  <a16:creationId xmlns:a16="http://schemas.microsoft.com/office/drawing/2014/main" id="{3AA42D6D-F218-4C53-9179-4BD12E8DE043}"/>
                </a:ext>
              </a:extLst>
            </p:cNvPr>
            <p:cNvSpPr>
              <a:spLocks noChangeShapeType="1"/>
            </p:cNvSpPr>
            <p:nvPr/>
          </p:nvSpPr>
          <p:spPr bwMode="auto">
            <a:xfrm>
              <a:off x="2339975" y="3810000"/>
              <a:ext cx="7467600" cy="0"/>
            </a:xfrm>
            <a:prstGeom prst="line">
              <a:avLst/>
            </a:prstGeom>
            <a:noFill/>
            <a:ln w="57150">
              <a:solidFill>
                <a:srgbClr val="0B8F8C"/>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4" name="AutoShape 3">
              <a:extLst>
                <a:ext uri="{FF2B5EF4-FFF2-40B4-BE49-F238E27FC236}">
                  <a16:creationId xmlns:a16="http://schemas.microsoft.com/office/drawing/2014/main" id="{7AABCE0F-6B47-40AA-ADDB-DB549287F596}"/>
                </a:ext>
              </a:extLst>
            </p:cNvPr>
            <p:cNvSpPr>
              <a:spLocks noChangeArrowheads="1"/>
            </p:cNvSpPr>
            <p:nvPr/>
          </p:nvSpPr>
          <p:spPr bwMode="auto">
            <a:xfrm>
              <a:off x="1905000" y="3581400"/>
              <a:ext cx="381000" cy="381000"/>
            </a:xfrm>
            <a:prstGeom prst="star5">
              <a:avLst/>
            </a:prstGeom>
            <a:solidFill>
              <a:srgbClr val="E64A45"/>
            </a:solidFill>
            <a:ln w="9525">
              <a:solidFill>
                <a:srgbClr val="E64A45"/>
              </a:solidFill>
              <a:miter lim="800000"/>
              <a:headEnd/>
              <a:tailEnd/>
            </a:ln>
            <a:effectLst/>
          </p:spPr>
          <p:txBody>
            <a:bodyPr wrap="none" anchor="ctr"/>
            <a:lstStyle/>
            <a:p>
              <a:pPr algn="ctr" eaLnBrk="1" hangingPunct="1">
                <a:defRPr/>
              </a:pPr>
              <a:endParaRPr lang="en-US"/>
            </a:p>
          </p:txBody>
        </p:sp>
        <p:pic>
          <p:nvPicPr>
            <p:cNvPr id="21514" name="Picture 1">
              <a:extLst>
                <a:ext uri="{FF2B5EF4-FFF2-40B4-BE49-F238E27FC236}">
                  <a16:creationId xmlns:a16="http://schemas.microsoft.com/office/drawing/2014/main" id="{43615910-6D4F-414D-A3E1-988D1F0F66D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278813" y="2432050"/>
              <a:ext cx="142875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5" name="Picture 3">
              <a:extLst>
                <a:ext uri="{FF2B5EF4-FFF2-40B4-BE49-F238E27FC236}">
                  <a16:creationId xmlns:a16="http://schemas.microsoft.com/office/drawing/2014/main" id="{C12BD3D2-A220-47F9-A007-1CB6AFAEACA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486400" y="2466975"/>
              <a:ext cx="1011238" cy="103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6" name="Picture 4">
              <a:extLst>
                <a:ext uri="{FF2B5EF4-FFF2-40B4-BE49-F238E27FC236}">
                  <a16:creationId xmlns:a16="http://schemas.microsoft.com/office/drawing/2014/main" id="{6F1D6075-2016-4F27-A0B8-0218FAB51918}"/>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1057850">
              <a:off x="2613025" y="2566988"/>
              <a:ext cx="1292225" cy="874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3712</TotalTime>
  <Words>1921</Words>
  <Application>Microsoft Office PowerPoint</Application>
  <PresentationFormat>Widescreen</PresentationFormat>
  <Paragraphs>159</Paragraphs>
  <Slides>25</Slides>
  <Notes>24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25</vt:i4>
      </vt:variant>
    </vt:vector>
  </HeadingPairs>
  <TitlesOfParts>
    <vt:vector size="33" baseType="lpstr">
      <vt:lpstr>Times New Roman</vt:lpstr>
      <vt:lpstr>Arial</vt:lpstr>
      <vt:lpstr>Helvetica</vt:lpstr>
      <vt:lpstr>Calibri</vt:lpstr>
      <vt:lpstr>Bodoni Poster</vt:lpstr>
      <vt:lpstr>Univers Condensed</vt:lpstr>
      <vt:lpstr>Univers</vt:lpstr>
      <vt:lpstr>Office Theme</vt:lpstr>
      <vt:lpstr>Cómo ahorrar un dólar….cuando no se tiene ni un centavo de sobra?</vt:lpstr>
      <vt:lpstr>¿Por qué quiere ahorrar dinero?</vt:lpstr>
      <vt:lpstr>Bandera de Italia</vt:lpstr>
      <vt:lpstr>PowerPoint Presentation</vt:lpstr>
      <vt:lpstr>¿Piensa usted que los ahorros ayudan a crear un equilibrio?</vt:lpstr>
      <vt:lpstr>Si quiere ahorrar dinero, ¡haga planes para gastarlo!</vt:lpstr>
      <vt:lpstr>Ideas para ahorrar dinero</vt:lpstr>
      <vt:lpstr>Ideas para ahorrar dinero</vt:lpstr>
      <vt:lpstr>Objetivos financieros personales</vt:lpstr>
      <vt:lpstr>¿Cuál es el precio de cada objetivo?</vt:lpstr>
      <vt:lpstr>Ideas para ahorrar dinero</vt:lpstr>
      <vt:lpstr>Ideas para ahorrar dinero</vt:lpstr>
      <vt:lpstr>Ideas para ahorrar dinero</vt:lpstr>
      <vt:lpstr>Ideas para ahorrar dinero</vt:lpstr>
      <vt:lpstr>Ideas para ahorrar dinero</vt:lpstr>
      <vt:lpstr>Ideas para ahorrar dinero</vt:lpstr>
      <vt:lpstr>Saldo actual en la tarjeta de crédito = $1,715.24 Pago mínimo pendiente = $18 Fecha de vencimiento = 21 días</vt:lpstr>
      <vt:lpstr>Tipos de crédito de alto riesgo</vt:lpstr>
      <vt:lpstr>Ideas para ahorrar dinero</vt:lpstr>
      <vt:lpstr>¿Protección contra sobregiro?</vt:lpstr>
      <vt:lpstr>…Una idea más para ahorrar dinero</vt:lpstr>
      <vt:lpstr>¿Cómo saber cuánto dinero está ahorrando si no sabe cuánto está gastando?</vt:lpstr>
      <vt:lpstr>Maneras de llevar la cuenta de los gastos:</vt:lpstr>
      <vt:lpstr>Compare ingresos y gastos una vez al mes.</vt:lpstr>
      <vt:lpstr>Si pasa algo y no puede pagar las cuentas . . .</vt:lpstr>
    </vt:vector>
  </TitlesOfParts>
  <Company>Richland County Extension Office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Too Much Month . . . and Not Enough Money?</dc:title>
  <dc:creator>Peggy Olive</dc:creator>
  <cp:lastModifiedBy>Hywania Thompson</cp:lastModifiedBy>
  <cp:revision>224</cp:revision>
  <dcterms:created xsi:type="dcterms:W3CDTF">2003-11-04T21:19:03Z</dcterms:created>
  <dcterms:modified xsi:type="dcterms:W3CDTF">2021-03-04T19:35:25Z</dcterms:modified>
</cp:coreProperties>
</file>